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ink/ink1.xml" ContentType="application/inkml+xml"/>
  <Override PartName="/ppt/ink/ink2.xml" ContentType="application/inkml+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7"/>
  </p:notesMasterIdLst>
  <p:sldIdLst>
    <p:sldId id="256" r:id="rId2"/>
    <p:sldId id="262" r:id="rId3"/>
    <p:sldId id="2093" r:id="rId4"/>
    <p:sldId id="258" r:id="rId5"/>
    <p:sldId id="269" r:id="rId6"/>
    <p:sldId id="271" r:id="rId7"/>
    <p:sldId id="270" r:id="rId8"/>
    <p:sldId id="2007" r:id="rId9"/>
    <p:sldId id="272" r:id="rId10"/>
    <p:sldId id="1998" r:id="rId11"/>
    <p:sldId id="1807" r:id="rId12"/>
    <p:sldId id="1808" r:id="rId13"/>
    <p:sldId id="1999" r:id="rId14"/>
    <p:sldId id="1865" r:id="rId15"/>
    <p:sldId id="259" r:id="rId16"/>
    <p:sldId id="2003" r:id="rId17"/>
    <p:sldId id="264" r:id="rId18"/>
    <p:sldId id="2004" r:id="rId19"/>
    <p:sldId id="2005" r:id="rId20"/>
    <p:sldId id="2006" r:id="rId21"/>
    <p:sldId id="2008" r:id="rId22"/>
    <p:sldId id="2009" r:id="rId23"/>
    <p:sldId id="2010" r:id="rId24"/>
    <p:sldId id="2011" r:id="rId25"/>
    <p:sldId id="2012" r:id="rId26"/>
    <p:sldId id="2013" r:id="rId27"/>
    <p:sldId id="2014" r:id="rId28"/>
    <p:sldId id="2015" r:id="rId29"/>
    <p:sldId id="2016" r:id="rId30"/>
    <p:sldId id="1802" r:id="rId31"/>
    <p:sldId id="1874" r:id="rId32"/>
    <p:sldId id="2018" r:id="rId33"/>
    <p:sldId id="2019" r:id="rId34"/>
    <p:sldId id="1750" r:id="rId35"/>
    <p:sldId id="2031" r:id="rId36"/>
    <p:sldId id="2020" r:id="rId37"/>
    <p:sldId id="2021" r:id="rId38"/>
    <p:sldId id="2022" r:id="rId39"/>
    <p:sldId id="2024" r:id="rId40"/>
    <p:sldId id="1882" r:id="rId41"/>
    <p:sldId id="2032" r:id="rId42"/>
    <p:sldId id="2026" r:id="rId43"/>
    <p:sldId id="2033" r:id="rId44"/>
    <p:sldId id="2025" r:id="rId45"/>
    <p:sldId id="2027" r:id="rId46"/>
    <p:sldId id="2028" r:id="rId47"/>
    <p:sldId id="2118" r:id="rId48"/>
    <p:sldId id="2029" r:id="rId49"/>
    <p:sldId id="1981" r:id="rId50"/>
    <p:sldId id="2030" r:id="rId51"/>
    <p:sldId id="1985" r:id="rId52"/>
    <p:sldId id="2035" r:id="rId53"/>
    <p:sldId id="2036" r:id="rId54"/>
    <p:sldId id="2034" r:id="rId55"/>
    <p:sldId id="2037" r:id="rId56"/>
    <p:sldId id="2038" r:id="rId57"/>
    <p:sldId id="275" r:id="rId58"/>
    <p:sldId id="2055" r:id="rId59"/>
    <p:sldId id="2045" r:id="rId60"/>
    <p:sldId id="2049" r:id="rId61"/>
    <p:sldId id="2046" r:id="rId62"/>
    <p:sldId id="2047" r:id="rId63"/>
    <p:sldId id="2048" r:id="rId64"/>
    <p:sldId id="2050" r:id="rId65"/>
    <p:sldId id="2051" r:id="rId66"/>
    <p:sldId id="2052" r:id="rId67"/>
    <p:sldId id="284" r:id="rId68"/>
    <p:sldId id="2053" r:id="rId69"/>
    <p:sldId id="2054" r:id="rId70"/>
    <p:sldId id="2056" r:id="rId71"/>
    <p:sldId id="2057" r:id="rId72"/>
    <p:sldId id="2058" r:id="rId73"/>
    <p:sldId id="2059" r:id="rId74"/>
    <p:sldId id="2060" r:id="rId75"/>
    <p:sldId id="2061" r:id="rId76"/>
    <p:sldId id="2084" r:id="rId77"/>
    <p:sldId id="2062" r:id="rId78"/>
    <p:sldId id="2064" r:id="rId79"/>
    <p:sldId id="292" r:id="rId80"/>
    <p:sldId id="2065" r:id="rId81"/>
    <p:sldId id="2066" r:id="rId82"/>
    <p:sldId id="2067" r:id="rId83"/>
    <p:sldId id="2068" r:id="rId84"/>
    <p:sldId id="2069" r:id="rId85"/>
    <p:sldId id="2070" r:id="rId86"/>
    <p:sldId id="2071" r:id="rId87"/>
    <p:sldId id="2072" r:id="rId88"/>
    <p:sldId id="2073" r:id="rId89"/>
    <p:sldId id="304" r:id="rId90"/>
    <p:sldId id="267" r:id="rId91"/>
    <p:sldId id="2074" r:id="rId92"/>
    <p:sldId id="2075" r:id="rId93"/>
    <p:sldId id="307" r:id="rId94"/>
    <p:sldId id="2076" r:id="rId95"/>
    <p:sldId id="2077" r:id="rId96"/>
    <p:sldId id="2078" r:id="rId97"/>
    <p:sldId id="2079" r:id="rId98"/>
    <p:sldId id="2039" r:id="rId99"/>
    <p:sldId id="273" r:id="rId100"/>
    <p:sldId id="2086" r:id="rId101"/>
    <p:sldId id="2085" r:id="rId102"/>
    <p:sldId id="1873" r:id="rId103"/>
    <p:sldId id="2087" r:id="rId104"/>
    <p:sldId id="2088" r:id="rId105"/>
    <p:sldId id="2089" r:id="rId106"/>
    <p:sldId id="2090" r:id="rId107"/>
    <p:sldId id="2094" r:id="rId108"/>
    <p:sldId id="1901" r:id="rId109"/>
    <p:sldId id="1902" r:id="rId110"/>
    <p:sldId id="1903" r:id="rId111"/>
    <p:sldId id="1904" r:id="rId112"/>
    <p:sldId id="1875" r:id="rId113"/>
    <p:sldId id="2091" r:id="rId114"/>
    <p:sldId id="1905" r:id="rId115"/>
    <p:sldId id="289" r:id="rId116"/>
    <p:sldId id="2092" r:id="rId117"/>
    <p:sldId id="2095" r:id="rId118"/>
    <p:sldId id="2096" r:id="rId119"/>
    <p:sldId id="2103" r:id="rId120"/>
    <p:sldId id="293" r:id="rId121"/>
    <p:sldId id="2112" r:id="rId122"/>
    <p:sldId id="1907" r:id="rId123"/>
    <p:sldId id="2097" r:id="rId124"/>
    <p:sldId id="1909" r:id="rId125"/>
    <p:sldId id="2100" r:id="rId126"/>
    <p:sldId id="1915" r:id="rId127"/>
    <p:sldId id="2101" r:id="rId128"/>
    <p:sldId id="2104" r:id="rId129"/>
    <p:sldId id="1911" r:id="rId130"/>
    <p:sldId id="2107" r:id="rId131"/>
    <p:sldId id="2113" r:id="rId132"/>
    <p:sldId id="2002" r:id="rId133"/>
    <p:sldId id="2001" r:id="rId134"/>
    <p:sldId id="2111" r:id="rId135"/>
    <p:sldId id="268" r:id="rId136"/>
  </p:sldIdLst>
  <p:sldSz cx="12192000" cy="6858000"/>
  <p:notesSz cx="7011988" cy="9297988"/>
  <p:embeddedFontLst>
    <p:embeddedFont>
      <p:font typeface="Atkinson Hyperlegible" pitchFamily="2" charset="0"/>
      <p:bold r:id="rId138"/>
      <p:boldItalic r:id="rId139"/>
    </p:embeddedFont>
    <p:embeddedFont>
      <p:font typeface="Atkinson Hyperlegible Next" pitchFamily="2" charset="0"/>
      <p:regular r:id="rId140"/>
      <p:bold r:id="rId141"/>
      <p:italic r:id="rId142"/>
      <p:boldItalic r:id="rId1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sld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56" roundtripDataSignature="AMtx7mi1U8JCliyFZNbcmW6zw/HR+qLtR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A3C50C-CD03-3541-7D5F-E4A878286C86}" name="Donna Tye-Lewis" initials="DT" userId="S::Donna.Tye-Lewis@sde.ok.gov::81d063ab-a3df-4d8f-ab85-26aa617bf932" providerId="AD"/>
  <p188:author id="{1070F431-24DD-6863-CB62-487E4A2106B9}" name="Lori Chesnut" initials="LC" userId="S::Lori.Chesnut@sde.ok.gov::c39e058c-bd21-458f-b6bb-0762ccb3a2de" providerId="AD"/>
  <p188:author id="{5A18A633-71D5-B818-5477-D2968D062B30}" name="Lori Chesnut" initials="LC" userId="S::lori.chesnut@sde.ok.gov::c39e058c-bd21-458f-b6bb-0762ccb3a2de" providerId="AD"/>
  <p188:author id="{FB5C7252-FDDC-FB28-D5AD-5F434D113544}" name="Claudia Beckner" initials="CB" userId="S::Claudia.Beckner@sde.ok.gov::881cde9c-ccf8-4e0d-9267-86e67e6f5c8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B9FD5"/>
    <a:srgbClr val="32682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1B2E3A-7FB1-4C44-853A-CA9D74DA5FB3}" v="2" dt="2026-11-06T19:26:21.530"/>
    <p1510:client id="{CA488130-F665-4F4F-84E2-12EF42BE6F3D}" v="200" dt="2026-11-06T20:03:46.1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44" y="186"/>
      </p:cViewPr>
      <p:guideLst>
        <p:guide orient="horz" pos="2160"/>
        <p:guide pos="38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font" Target="fonts/font1.fntdata"/><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font" Target="fonts/font2.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font" Target="fonts/font3.fntdata"/><Relationship Id="rId16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6" Type="http://customschemas.google.com/relationships/presentationmetadata" Target="meta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microsoft.com/office/2015/10/relationships/revisionInfo" Target="revisionInfo.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font" Target="fonts/font5.fntdata"/><Relationship Id="rId163" Type="http://schemas.microsoft.com/office/2018/10/relationships/authors" Target="author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90" Type="http://schemas.openxmlformats.org/officeDocument/2006/relationships/slide" Target="slides/slide8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udia Beckner" userId="881cde9c-ccf8-4e0d-9267-86e67e6f5c8d" providerId="ADAL" clId="{339C2968-AC6D-49CE-AE8C-B91A9C5718FE}"/>
    <pc:docChg chg="undo custSel addSld modSld sldOrd">
      <pc:chgData name="Claudia Beckner" userId="881cde9c-ccf8-4e0d-9267-86e67e6f5c8d" providerId="ADAL" clId="{339C2968-AC6D-49CE-AE8C-B91A9C5718FE}" dt="2026-11-04T17:00:12.866" v="11478" actId="115"/>
      <pc:docMkLst>
        <pc:docMk/>
      </pc:docMkLst>
      <pc:sldChg chg="addSp modSp mod">
        <pc:chgData name="Claudia Beckner" userId="881cde9c-ccf8-4e0d-9267-86e67e6f5c8d" providerId="ADAL" clId="{339C2968-AC6D-49CE-AE8C-B91A9C5718FE}" dt="2026-10-28T20:54:22.673" v="738" actId="20577"/>
        <pc:sldMkLst>
          <pc:docMk/>
          <pc:sldMk cId="0" sldId="256"/>
        </pc:sldMkLst>
        <pc:spChg chg="add mod">
          <ac:chgData name="Claudia Beckner" userId="881cde9c-ccf8-4e0d-9267-86e67e6f5c8d" providerId="ADAL" clId="{339C2968-AC6D-49CE-AE8C-B91A9C5718FE}" dt="2026-10-28T20:54:22.673" v="738" actId="20577"/>
          <ac:spMkLst>
            <pc:docMk/>
            <pc:sldMk cId="0" sldId="256"/>
            <ac:spMk id="2" creationId="{2C50DED6-DE87-7457-5A9A-42DD1D3402C0}"/>
          </ac:spMkLst>
        </pc:spChg>
      </pc:sldChg>
      <pc:sldChg chg="modNotesTx">
        <pc:chgData name="Claudia Beckner" userId="881cde9c-ccf8-4e0d-9267-86e67e6f5c8d" providerId="ADAL" clId="{339C2968-AC6D-49CE-AE8C-B91A9C5718FE}" dt="2026-10-28T20:49:26.209" v="622" actId="20577"/>
        <pc:sldMkLst>
          <pc:docMk/>
          <pc:sldMk cId="0" sldId="258"/>
        </pc:sldMkLst>
      </pc:sldChg>
      <pc:sldChg chg="modSp mod">
        <pc:chgData name="Claudia Beckner" userId="881cde9c-ccf8-4e0d-9267-86e67e6f5c8d" providerId="ADAL" clId="{339C2968-AC6D-49CE-AE8C-B91A9C5718FE}" dt="2026-10-29T21:59:27.636" v="11289" actId="20577"/>
        <pc:sldMkLst>
          <pc:docMk/>
          <pc:sldMk cId="0" sldId="259"/>
        </pc:sldMkLst>
        <pc:spChg chg="mod">
          <ac:chgData name="Claudia Beckner" userId="881cde9c-ccf8-4e0d-9267-86e67e6f5c8d" providerId="ADAL" clId="{339C2968-AC6D-49CE-AE8C-B91A9C5718FE}" dt="2026-10-29T21:59:27.636" v="11289" actId="20577"/>
          <ac:spMkLst>
            <pc:docMk/>
            <pc:sldMk cId="0" sldId="259"/>
            <ac:spMk id="166" creationId="{00000000-0000-0000-0000-000000000000}"/>
          </ac:spMkLst>
        </pc:spChg>
        <pc:spChg chg="mod">
          <ac:chgData name="Claudia Beckner" userId="881cde9c-ccf8-4e0d-9267-86e67e6f5c8d" providerId="ADAL" clId="{339C2968-AC6D-49CE-AE8C-B91A9C5718FE}" dt="2026-10-29T00:46:06.692" v="5661" actId="6549"/>
          <ac:spMkLst>
            <pc:docMk/>
            <pc:sldMk cId="0" sldId="259"/>
            <ac:spMk id="167" creationId="{00000000-0000-0000-0000-000000000000}"/>
          </ac:spMkLst>
        </pc:spChg>
      </pc:sldChg>
      <pc:sldChg chg="modSp mod modNotesTx">
        <pc:chgData name="Claudia Beckner" userId="881cde9c-ccf8-4e0d-9267-86e67e6f5c8d" providerId="ADAL" clId="{339C2968-AC6D-49CE-AE8C-B91A9C5718FE}" dt="2026-10-29T22:18:38.128" v="11381" actId="20577"/>
        <pc:sldMkLst>
          <pc:docMk/>
          <pc:sldMk cId="0" sldId="267"/>
        </pc:sldMkLst>
        <pc:spChg chg="ord">
          <ac:chgData name="Claudia Beckner" userId="881cde9c-ccf8-4e0d-9267-86e67e6f5c8d" providerId="ADAL" clId="{339C2968-AC6D-49CE-AE8C-B91A9C5718FE}" dt="2026-10-29T20:42:49.438" v="10214" actId="13244"/>
          <ac:spMkLst>
            <pc:docMk/>
            <pc:sldMk cId="0" sldId="267"/>
            <ac:spMk id="5" creationId="{2B7781AF-87B1-C669-7760-28C427F114D7}"/>
          </ac:spMkLst>
        </pc:spChg>
        <pc:spChg chg="mod">
          <ac:chgData name="Claudia Beckner" userId="881cde9c-ccf8-4e0d-9267-86e67e6f5c8d" providerId="ADAL" clId="{339C2968-AC6D-49CE-AE8C-B91A9C5718FE}" dt="2026-10-29T22:18:38.128" v="11381" actId="20577"/>
          <ac:spMkLst>
            <pc:docMk/>
            <pc:sldMk cId="0" sldId="267"/>
            <ac:spMk id="220" creationId="{00000000-0000-0000-0000-000000000000}"/>
          </ac:spMkLst>
        </pc:spChg>
        <pc:spChg chg="mod">
          <ac:chgData name="Claudia Beckner" userId="881cde9c-ccf8-4e0d-9267-86e67e6f5c8d" providerId="ADAL" clId="{339C2968-AC6D-49CE-AE8C-B91A9C5718FE}" dt="2026-10-29T20:43:27.997" v="10232" actId="20577"/>
          <ac:spMkLst>
            <pc:docMk/>
            <pc:sldMk cId="0" sldId="267"/>
            <ac:spMk id="222" creationId="{00000000-0000-0000-0000-000000000000}"/>
          </ac:spMkLst>
        </pc:spChg>
        <pc:picChg chg="mod ord">
          <ac:chgData name="Claudia Beckner" userId="881cde9c-ccf8-4e0d-9267-86e67e6f5c8d" providerId="ADAL" clId="{339C2968-AC6D-49CE-AE8C-B91A9C5718FE}" dt="2026-10-29T20:43:04.360" v="10228" actId="962"/>
          <ac:picMkLst>
            <pc:docMk/>
            <pc:sldMk cId="0" sldId="267"/>
            <ac:picMk id="3" creationId="{5C2D530F-F65B-834A-1407-7D1116ABA6DE}"/>
          </ac:picMkLst>
        </pc:picChg>
      </pc:sldChg>
      <pc:sldChg chg="addSp modSp mod">
        <pc:chgData name="Claudia Beckner" userId="881cde9c-ccf8-4e0d-9267-86e67e6f5c8d" providerId="ADAL" clId="{339C2968-AC6D-49CE-AE8C-B91A9C5718FE}" dt="2026-10-29T21:58:26.106" v="11285" actId="20577"/>
        <pc:sldMkLst>
          <pc:docMk/>
          <pc:sldMk cId="0" sldId="268"/>
        </pc:sldMkLst>
        <pc:spChg chg="add mod">
          <ac:chgData name="Claudia Beckner" userId="881cde9c-ccf8-4e0d-9267-86e67e6f5c8d" providerId="ADAL" clId="{339C2968-AC6D-49CE-AE8C-B91A9C5718FE}" dt="2026-10-29T21:58:26.106" v="11285" actId="20577"/>
          <ac:spMkLst>
            <pc:docMk/>
            <pc:sldMk cId="0" sldId="268"/>
            <ac:spMk id="2" creationId="{A75CAA81-3072-C95A-B798-E205FB4FA8F2}"/>
          </ac:spMkLst>
        </pc:spChg>
      </pc:sldChg>
      <pc:sldChg chg="modNotesTx">
        <pc:chgData name="Claudia Beckner" userId="881cde9c-ccf8-4e0d-9267-86e67e6f5c8d" providerId="ADAL" clId="{339C2968-AC6D-49CE-AE8C-B91A9C5718FE}" dt="2026-10-28T21:15:53.434" v="2189" actId="20577"/>
        <pc:sldMkLst>
          <pc:docMk/>
          <pc:sldMk cId="1517751739" sldId="270"/>
        </pc:sldMkLst>
      </pc:sldChg>
      <pc:sldChg chg="modSp mod modNotesTx">
        <pc:chgData name="Claudia Beckner" userId="881cde9c-ccf8-4e0d-9267-86e67e6f5c8d" providerId="ADAL" clId="{339C2968-AC6D-49CE-AE8C-B91A9C5718FE}" dt="2026-10-29T21:51:24.249" v="11168" actId="962"/>
        <pc:sldMkLst>
          <pc:docMk/>
          <pc:sldMk cId="1900442307" sldId="271"/>
        </pc:sldMkLst>
        <pc:picChg chg="mod">
          <ac:chgData name="Claudia Beckner" userId="881cde9c-ccf8-4e0d-9267-86e67e6f5c8d" providerId="ADAL" clId="{339C2968-AC6D-49CE-AE8C-B91A9C5718FE}" dt="2026-10-29T21:51:24.249" v="11168" actId="962"/>
          <ac:picMkLst>
            <pc:docMk/>
            <pc:sldMk cId="1900442307" sldId="271"/>
            <ac:picMk id="5" creationId="{58E29FD6-C6FE-78D4-FA4A-E108001A50D5}"/>
          </ac:picMkLst>
        </pc:picChg>
      </pc:sldChg>
      <pc:sldChg chg="modSp mod modNotesTx">
        <pc:chgData name="Claudia Beckner" userId="881cde9c-ccf8-4e0d-9267-86e67e6f5c8d" providerId="ADAL" clId="{339C2968-AC6D-49CE-AE8C-B91A9C5718FE}" dt="2026-10-29T22:04:43.756" v="11329" actId="207"/>
        <pc:sldMkLst>
          <pc:docMk/>
          <pc:sldMk cId="2470382901" sldId="272"/>
        </pc:sldMkLst>
        <pc:spChg chg="mod">
          <ac:chgData name="Claudia Beckner" userId="881cde9c-ccf8-4e0d-9267-86e67e6f5c8d" providerId="ADAL" clId="{339C2968-AC6D-49CE-AE8C-B91A9C5718FE}" dt="2026-10-29T22:04:43.756" v="11329" actId="207"/>
          <ac:spMkLst>
            <pc:docMk/>
            <pc:sldMk cId="2470382901" sldId="272"/>
            <ac:spMk id="2" creationId="{F6632249-AA86-45E7-1A5E-68E2E8174E24}"/>
          </ac:spMkLst>
        </pc:spChg>
      </pc:sldChg>
      <pc:sldChg chg="modSp">
        <pc:chgData name="Claudia Beckner" userId="881cde9c-ccf8-4e0d-9267-86e67e6f5c8d" providerId="ADAL" clId="{339C2968-AC6D-49CE-AE8C-B91A9C5718FE}" dt="2026-10-29T22:01:57.143" v="11322" actId="13244"/>
        <pc:sldMkLst>
          <pc:docMk/>
          <pc:sldMk cId="953874937" sldId="284"/>
        </pc:sldMkLst>
        <pc:spChg chg="mod">
          <ac:chgData name="Claudia Beckner" userId="881cde9c-ccf8-4e0d-9267-86e67e6f5c8d" providerId="ADAL" clId="{339C2968-AC6D-49CE-AE8C-B91A9C5718FE}" dt="2026-10-29T22:01:57.143" v="11322" actId="13244"/>
          <ac:spMkLst>
            <pc:docMk/>
            <pc:sldMk cId="953874937" sldId="284"/>
            <ac:spMk id="2" creationId="{DB69ABA4-2A76-1198-E17E-2A6BE6D2CB99}"/>
          </ac:spMkLst>
        </pc:spChg>
        <pc:spChg chg="mod">
          <ac:chgData name="Claudia Beckner" userId="881cde9c-ccf8-4e0d-9267-86e67e6f5c8d" providerId="ADAL" clId="{339C2968-AC6D-49CE-AE8C-B91A9C5718FE}" dt="2026-10-29T22:01:53.828" v="11320" actId="962"/>
          <ac:spMkLst>
            <pc:docMk/>
            <pc:sldMk cId="953874937" sldId="284"/>
            <ac:spMk id="3" creationId="{4F424D0F-8A3F-3F06-DA47-042871B89558}"/>
          </ac:spMkLst>
        </pc:spChg>
        <pc:spChg chg="mod">
          <ac:chgData name="Claudia Beckner" userId="881cde9c-ccf8-4e0d-9267-86e67e6f5c8d" providerId="ADAL" clId="{339C2968-AC6D-49CE-AE8C-B91A9C5718FE}" dt="2026-10-29T22:01:41.992" v="11319" actId="14100"/>
          <ac:spMkLst>
            <pc:docMk/>
            <pc:sldMk cId="953874937" sldId="284"/>
            <ac:spMk id="76" creationId="{00000000-0000-0000-0000-000000000000}"/>
          </ac:spMkLst>
        </pc:spChg>
      </pc:sldChg>
      <pc:sldChg chg="modSp mod">
        <pc:chgData name="Claudia Beckner" userId="881cde9c-ccf8-4e0d-9267-86e67e6f5c8d" providerId="ADAL" clId="{339C2968-AC6D-49CE-AE8C-B91A9C5718FE}" dt="2026-10-29T21:43:54.913" v="11157" actId="14100"/>
        <pc:sldMkLst>
          <pc:docMk/>
          <pc:sldMk cId="2340428592" sldId="289"/>
        </pc:sldMkLst>
        <pc:spChg chg="mod">
          <ac:chgData name="Claudia Beckner" userId="881cde9c-ccf8-4e0d-9267-86e67e6f5c8d" providerId="ADAL" clId="{339C2968-AC6D-49CE-AE8C-B91A9C5718FE}" dt="2026-10-29T21:43:54.913" v="11157" actId="14100"/>
          <ac:spMkLst>
            <pc:docMk/>
            <pc:sldMk cId="2340428592" sldId="289"/>
            <ac:spMk id="76" creationId="{00000000-0000-0000-0000-000000000000}"/>
          </ac:spMkLst>
        </pc:spChg>
        <pc:picChg chg="mod">
          <ac:chgData name="Claudia Beckner" userId="881cde9c-ccf8-4e0d-9267-86e67e6f5c8d" providerId="ADAL" clId="{339C2968-AC6D-49CE-AE8C-B91A9C5718FE}" dt="2026-10-29T21:41:39.670" v="11116" actId="962"/>
          <ac:picMkLst>
            <pc:docMk/>
            <pc:sldMk cId="2340428592" sldId="289"/>
            <ac:picMk id="8" creationId="{BF821485-3C13-544F-18A0-80830248D8A9}"/>
          </ac:picMkLst>
        </pc:picChg>
      </pc:sldChg>
      <pc:sldChg chg="modSp">
        <pc:chgData name="Claudia Beckner" userId="881cde9c-ccf8-4e0d-9267-86e67e6f5c8d" providerId="ADAL" clId="{339C2968-AC6D-49CE-AE8C-B91A9C5718FE}" dt="2026-10-29T22:02:25.716" v="11325" actId="13244"/>
        <pc:sldMkLst>
          <pc:docMk/>
          <pc:sldMk cId="3627974468" sldId="292"/>
        </pc:sldMkLst>
        <pc:spChg chg="mod">
          <ac:chgData name="Claudia Beckner" userId="881cde9c-ccf8-4e0d-9267-86e67e6f5c8d" providerId="ADAL" clId="{339C2968-AC6D-49CE-AE8C-B91A9C5718FE}" dt="2026-10-29T22:02:25.716" v="11325" actId="13244"/>
          <ac:spMkLst>
            <pc:docMk/>
            <pc:sldMk cId="3627974468" sldId="292"/>
            <ac:spMk id="2" creationId="{684B3F18-3226-E579-FF3D-D8EBFF401FC5}"/>
          </ac:spMkLst>
        </pc:spChg>
        <pc:spChg chg="mod">
          <ac:chgData name="Claudia Beckner" userId="881cde9c-ccf8-4e0d-9267-86e67e6f5c8d" providerId="ADAL" clId="{339C2968-AC6D-49CE-AE8C-B91A9C5718FE}" dt="2026-10-29T22:02:21.900" v="11323" actId="962"/>
          <ac:spMkLst>
            <pc:docMk/>
            <pc:sldMk cId="3627974468" sldId="292"/>
            <ac:spMk id="3" creationId="{4A35EBFF-7BDC-8A07-6EAB-8E1B0EDB131C}"/>
          </ac:spMkLst>
        </pc:spChg>
      </pc:sldChg>
      <pc:sldChg chg="modSp">
        <pc:chgData name="Claudia Beckner" userId="881cde9c-ccf8-4e0d-9267-86e67e6f5c8d" providerId="ADAL" clId="{339C2968-AC6D-49CE-AE8C-B91A9C5718FE}" dt="2026-10-29T22:01:17.625" v="11318" actId="20577"/>
        <pc:sldMkLst>
          <pc:docMk/>
          <pc:sldMk cId="3446584026" sldId="293"/>
        </pc:sldMkLst>
        <pc:spChg chg="mod">
          <ac:chgData name="Claudia Beckner" userId="881cde9c-ccf8-4e0d-9267-86e67e6f5c8d" providerId="ADAL" clId="{339C2968-AC6D-49CE-AE8C-B91A9C5718FE}" dt="2026-10-29T22:01:17.625" v="11318" actId="20577"/>
          <ac:spMkLst>
            <pc:docMk/>
            <pc:sldMk cId="3446584026" sldId="293"/>
            <ac:spMk id="76" creationId="{00000000-0000-0000-0000-000000000000}"/>
          </ac:spMkLst>
        </pc:spChg>
      </pc:sldChg>
      <pc:sldChg chg="modSp mod">
        <pc:chgData name="Claudia Beckner" userId="881cde9c-ccf8-4e0d-9267-86e67e6f5c8d" providerId="ADAL" clId="{339C2968-AC6D-49CE-AE8C-B91A9C5718FE}" dt="2026-10-29T20:41:49.149" v="10212" actId="13244"/>
        <pc:sldMkLst>
          <pc:docMk/>
          <pc:sldMk cId="2982233746" sldId="304"/>
        </pc:sldMkLst>
        <pc:spChg chg="mod ord">
          <ac:chgData name="Claudia Beckner" userId="881cde9c-ccf8-4e0d-9267-86e67e6f5c8d" providerId="ADAL" clId="{339C2968-AC6D-49CE-AE8C-B91A9C5718FE}" dt="2026-10-29T20:41:37.260" v="10209" actId="13244"/>
          <ac:spMkLst>
            <pc:docMk/>
            <pc:sldMk cId="2982233746" sldId="304"/>
            <ac:spMk id="2" creationId="{5EEC6753-50BB-6C10-E510-81C788624F0B}"/>
          </ac:spMkLst>
        </pc:spChg>
        <pc:spChg chg="mod ord">
          <ac:chgData name="Claudia Beckner" userId="881cde9c-ccf8-4e0d-9267-86e67e6f5c8d" providerId="ADAL" clId="{339C2968-AC6D-49CE-AE8C-B91A9C5718FE}" dt="2026-10-29T20:41:49.149" v="10212" actId="13244"/>
          <ac:spMkLst>
            <pc:docMk/>
            <pc:sldMk cId="2982233746" sldId="304"/>
            <ac:spMk id="3" creationId="{4DC50078-EFB0-5BFF-E7C2-0C60E5075DFB}"/>
          </ac:spMkLst>
        </pc:spChg>
      </pc:sldChg>
      <pc:sldChg chg="modSp mod">
        <pc:chgData name="Claudia Beckner" userId="881cde9c-ccf8-4e0d-9267-86e67e6f5c8d" providerId="ADAL" clId="{339C2968-AC6D-49CE-AE8C-B91A9C5718FE}" dt="2026-10-29T20:44:26.246" v="10235" actId="13244"/>
        <pc:sldMkLst>
          <pc:docMk/>
          <pc:sldMk cId="3741723344" sldId="307"/>
        </pc:sldMkLst>
        <pc:spChg chg="mod ord">
          <ac:chgData name="Claudia Beckner" userId="881cde9c-ccf8-4e0d-9267-86e67e6f5c8d" providerId="ADAL" clId="{339C2968-AC6D-49CE-AE8C-B91A9C5718FE}" dt="2026-10-29T20:44:26.246" v="10235" actId="13244"/>
          <ac:spMkLst>
            <pc:docMk/>
            <pc:sldMk cId="3741723344" sldId="307"/>
            <ac:spMk id="2" creationId="{8C77FB9A-558E-2AE6-5E85-041BF4240E8F}"/>
          </ac:spMkLst>
        </pc:spChg>
        <pc:spChg chg="mod">
          <ac:chgData name="Claudia Beckner" userId="881cde9c-ccf8-4e0d-9267-86e67e6f5c8d" providerId="ADAL" clId="{339C2968-AC6D-49CE-AE8C-B91A9C5718FE}" dt="2026-10-29T20:44:20.617" v="10233" actId="962"/>
          <ac:spMkLst>
            <pc:docMk/>
            <pc:sldMk cId="3741723344" sldId="307"/>
            <ac:spMk id="3" creationId="{A57DE35B-31CA-0210-993C-4E8544B77372}"/>
          </ac:spMkLst>
        </pc:spChg>
      </pc:sldChg>
      <pc:sldChg chg="modSp">
        <pc:chgData name="Claudia Beckner" userId="881cde9c-ccf8-4e0d-9267-86e67e6f5c8d" providerId="ADAL" clId="{339C2968-AC6D-49CE-AE8C-B91A9C5718FE}" dt="2026-10-28T21:00:41.391" v="749" actId="13244"/>
        <pc:sldMkLst>
          <pc:docMk/>
          <pc:sldMk cId="4017878893" sldId="1802"/>
        </pc:sldMkLst>
        <pc:spChg chg="mod">
          <ac:chgData name="Claudia Beckner" userId="881cde9c-ccf8-4e0d-9267-86e67e6f5c8d" providerId="ADAL" clId="{339C2968-AC6D-49CE-AE8C-B91A9C5718FE}" dt="2026-10-28T21:00:41.391" v="749" actId="13244"/>
          <ac:spMkLst>
            <pc:docMk/>
            <pc:sldMk cId="4017878893" sldId="1802"/>
            <ac:spMk id="14" creationId="{14411D82-236C-D0B6-CB82-10F73CC4ADB1}"/>
          </ac:spMkLst>
        </pc:spChg>
        <pc:spChg chg="mod">
          <ac:chgData name="Claudia Beckner" userId="881cde9c-ccf8-4e0d-9267-86e67e6f5c8d" providerId="ADAL" clId="{339C2968-AC6D-49CE-AE8C-B91A9C5718FE}" dt="2026-10-28T21:00:19.613" v="748" actId="13244"/>
          <ac:spMkLst>
            <pc:docMk/>
            <pc:sldMk cId="4017878893" sldId="1802"/>
            <ac:spMk id="41" creationId="{752B23B6-C9D1-72A5-98FD-BD4B23F737F5}"/>
          </ac:spMkLst>
        </pc:spChg>
        <pc:cxnChg chg="mod">
          <ac:chgData name="Claudia Beckner" userId="881cde9c-ccf8-4e0d-9267-86e67e6f5c8d" providerId="ADAL" clId="{339C2968-AC6D-49CE-AE8C-B91A9C5718FE}" dt="2026-10-28T20:56:28.261" v="742" actId="962"/>
          <ac:cxnSpMkLst>
            <pc:docMk/>
            <pc:sldMk cId="4017878893" sldId="1802"/>
            <ac:cxnSpMk id="26" creationId="{4326D4F5-0D5C-90A8-0A10-54B47DEE5E39}"/>
          </ac:cxnSpMkLst>
        </pc:cxnChg>
        <pc:cxnChg chg="mod">
          <ac:chgData name="Claudia Beckner" userId="881cde9c-ccf8-4e0d-9267-86e67e6f5c8d" providerId="ADAL" clId="{339C2968-AC6D-49CE-AE8C-B91A9C5718FE}" dt="2026-10-28T20:56:28.263" v="743" actId="962"/>
          <ac:cxnSpMkLst>
            <pc:docMk/>
            <pc:sldMk cId="4017878893" sldId="1802"/>
            <ac:cxnSpMk id="29" creationId="{B344C253-4FCA-DD64-3FC4-48F2C3F479CB}"/>
          </ac:cxnSpMkLst>
        </pc:cxnChg>
        <pc:cxnChg chg="mod">
          <ac:chgData name="Claudia Beckner" userId="881cde9c-ccf8-4e0d-9267-86e67e6f5c8d" providerId="ADAL" clId="{339C2968-AC6D-49CE-AE8C-B91A9C5718FE}" dt="2026-10-28T20:56:28.266" v="744" actId="962"/>
          <ac:cxnSpMkLst>
            <pc:docMk/>
            <pc:sldMk cId="4017878893" sldId="1802"/>
            <ac:cxnSpMk id="33" creationId="{A4B07599-1487-4AFA-D010-6815C8EF03BB}"/>
          </ac:cxnSpMkLst>
        </pc:cxnChg>
        <pc:cxnChg chg="mod">
          <ac:chgData name="Claudia Beckner" userId="881cde9c-ccf8-4e0d-9267-86e67e6f5c8d" providerId="ADAL" clId="{339C2968-AC6D-49CE-AE8C-B91A9C5718FE}" dt="2026-10-28T20:56:28.269" v="745" actId="962"/>
          <ac:cxnSpMkLst>
            <pc:docMk/>
            <pc:sldMk cId="4017878893" sldId="1802"/>
            <ac:cxnSpMk id="36" creationId="{16934976-B105-7C06-A828-F859DC80020B}"/>
          </ac:cxnSpMkLst>
        </pc:cxnChg>
      </pc:sldChg>
      <pc:sldChg chg="modSp mod modNotesTx">
        <pc:chgData name="Claudia Beckner" userId="881cde9c-ccf8-4e0d-9267-86e67e6f5c8d" providerId="ADAL" clId="{339C2968-AC6D-49CE-AE8C-B91A9C5718FE}" dt="2026-10-28T22:21:28.845" v="4862" actId="20577"/>
        <pc:sldMkLst>
          <pc:docMk/>
          <pc:sldMk cId="286362382" sldId="1807"/>
        </pc:sldMkLst>
        <pc:spChg chg="mod">
          <ac:chgData name="Claudia Beckner" userId="881cde9c-ccf8-4e0d-9267-86e67e6f5c8d" providerId="ADAL" clId="{339C2968-AC6D-49CE-AE8C-B91A9C5718FE}" dt="2026-10-28T22:13:38.824" v="4606" actId="20577"/>
          <ac:spMkLst>
            <pc:docMk/>
            <pc:sldMk cId="286362382" sldId="1807"/>
            <ac:spMk id="3" creationId="{D8F12E40-40E6-6190-3FA0-FB100766840D}"/>
          </ac:spMkLst>
        </pc:spChg>
      </pc:sldChg>
      <pc:sldChg chg="modSp mod modNotesTx">
        <pc:chgData name="Claudia Beckner" userId="881cde9c-ccf8-4e0d-9267-86e67e6f5c8d" providerId="ADAL" clId="{339C2968-AC6D-49CE-AE8C-B91A9C5718FE}" dt="2026-10-29T22:05:10.748" v="11330" actId="1036"/>
        <pc:sldMkLst>
          <pc:docMk/>
          <pc:sldMk cId="1419812818" sldId="1808"/>
        </pc:sldMkLst>
        <pc:spChg chg="mod">
          <ac:chgData name="Claudia Beckner" userId="881cde9c-ccf8-4e0d-9267-86e67e6f5c8d" providerId="ADAL" clId="{339C2968-AC6D-49CE-AE8C-B91A9C5718FE}" dt="2026-10-29T22:05:10.748" v="11330" actId="1036"/>
          <ac:spMkLst>
            <pc:docMk/>
            <pc:sldMk cId="1419812818" sldId="1808"/>
            <ac:spMk id="2" creationId="{105D23E2-1601-8AE6-9D11-7AC7DB3D5CC6}"/>
          </ac:spMkLst>
        </pc:spChg>
      </pc:sldChg>
      <pc:sldChg chg="modSp mod">
        <pc:chgData name="Claudia Beckner" userId="881cde9c-ccf8-4e0d-9267-86e67e6f5c8d" providerId="ADAL" clId="{339C2968-AC6D-49CE-AE8C-B91A9C5718FE}" dt="2026-10-29T21:02:48.143" v="10766" actId="962"/>
        <pc:sldMkLst>
          <pc:docMk/>
          <pc:sldMk cId="238798081" sldId="1873"/>
        </pc:sldMkLst>
        <pc:spChg chg="mod">
          <ac:chgData name="Claudia Beckner" userId="881cde9c-ccf8-4e0d-9267-86e67e6f5c8d" providerId="ADAL" clId="{339C2968-AC6D-49CE-AE8C-B91A9C5718FE}" dt="2026-10-29T21:02:47.120" v="10765" actId="962"/>
          <ac:spMkLst>
            <pc:docMk/>
            <pc:sldMk cId="238798081" sldId="1873"/>
            <ac:spMk id="2" creationId="{DB8BC2A8-77F9-DB14-621A-7D7BB8E05B43}"/>
          </ac:spMkLst>
        </pc:spChg>
        <pc:spChg chg="mod">
          <ac:chgData name="Claudia Beckner" userId="881cde9c-ccf8-4e0d-9267-86e67e6f5c8d" providerId="ADAL" clId="{339C2968-AC6D-49CE-AE8C-B91A9C5718FE}" dt="2026-10-29T21:02:48.143" v="10766" actId="962"/>
          <ac:spMkLst>
            <pc:docMk/>
            <pc:sldMk cId="238798081" sldId="1873"/>
            <ac:spMk id="4" creationId="{C258CC07-9823-9061-0BC7-0D0E314A6582}"/>
          </ac:spMkLst>
        </pc:spChg>
      </pc:sldChg>
      <pc:sldChg chg="modSp mod">
        <pc:chgData name="Claudia Beckner" userId="881cde9c-ccf8-4e0d-9267-86e67e6f5c8d" providerId="ADAL" clId="{339C2968-AC6D-49CE-AE8C-B91A9C5718FE}" dt="2026-10-29T21:36:15.787" v="10886" actId="14100"/>
        <pc:sldMkLst>
          <pc:docMk/>
          <pc:sldMk cId="430311805" sldId="1875"/>
        </pc:sldMkLst>
        <pc:picChg chg="mod">
          <ac:chgData name="Claudia Beckner" userId="881cde9c-ccf8-4e0d-9267-86e67e6f5c8d" providerId="ADAL" clId="{339C2968-AC6D-49CE-AE8C-B91A9C5718FE}" dt="2026-10-29T21:36:15.787" v="10886" actId="14100"/>
          <ac:picMkLst>
            <pc:docMk/>
            <pc:sldMk cId="430311805" sldId="1875"/>
            <ac:picMk id="6" creationId="{03CC80C7-ECE2-34E1-C468-7F07B6A08498}"/>
          </ac:picMkLst>
        </pc:picChg>
      </pc:sldChg>
      <pc:sldChg chg="modSp mod">
        <pc:chgData name="Claudia Beckner" userId="881cde9c-ccf8-4e0d-9267-86e67e6f5c8d" providerId="ADAL" clId="{339C2968-AC6D-49CE-AE8C-B91A9C5718FE}" dt="2026-10-29T21:56:51.308" v="11187" actId="962"/>
        <pc:sldMkLst>
          <pc:docMk/>
          <pc:sldMk cId="891020531" sldId="1905"/>
        </pc:sldMkLst>
        <pc:picChg chg="mod">
          <ac:chgData name="Claudia Beckner" userId="881cde9c-ccf8-4e0d-9267-86e67e6f5c8d" providerId="ADAL" clId="{339C2968-AC6D-49CE-AE8C-B91A9C5718FE}" dt="2026-10-29T21:56:16.577" v="11186" actId="962"/>
          <ac:picMkLst>
            <pc:docMk/>
            <pc:sldMk cId="891020531" sldId="1905"/>
            <ac:picMk id="7" creationId="{1B21BC6B-C806-7F72-B32A-5C5F4264E2EE}"/>
          </ac:picMkLst>
        </pc:picChg>
        <pc:inkChg chg="mod">
          <ac:chgData name="Claudia Beckner" userId="881cde9c-ccf8-4e0d-9267-86e67e6f5c8d" providerId="ADAL" clId="{339C2968-AC6D-49CE-AE8C-B91A9C5718FE}" dt="2026-10-29T21:54:40.699" v="11170" actId="962"/>
          <ac:inkMkLst>
            <pc:docMk/>
            <pc:sldMk cId="891020531" sldId="1905"/>
            <ac:inkMk id="13" creationId="{42A6CE0A-D6E9-BFD3-C478-84E3288F4E2B}"/>
          </ac:inkMkLst>
        </pc:inkChg>
        <pc:inkChg chg="mod">
          <ac:chgData name="Claudia Beckner" userId="881cde9c-ccf8-4e0d-9267-86e67e6f5c8d" providerId="ADAL" clId="{339C2968-AC6D-49CE-AE8C-B91A9C5718FE}" dt="2026-10-29T21:56:51.308" v="11187" actId="962"/>
          <ac:inkMkLst>
            <pc:docMk/>
            <pc:sldMk cId="891020531" sldId="1905"/>
            <ac:inkMk id="15" creationId="{595CFED2-7CC2-78A2-03A3-BEE9F0A5A210}"/>
          </ac:inkMkLst>
        </pc:inkChg>
      </pc:sldChg>
      <pc:sldChg chg="addSp modSp mod">
        <pc:chgData name="Claudia Beckner" userId="881cde9c-ccf8-4e0d-9267-86e67e6f5c8d" providerId="ADAL" clId="{339C2968-AC6D-49CE-AE8C-B91A9C5718FE}" dt="2026-10-29T22:22:22.428" v="11419" actId="113"/>
        <pc:sldMkLst>
          <pc:docMk/>
          <pc:sldMk cId="3228724747" sldId="1909"/>
        </pc:sldMkLst>
        <pc:spChg chg="mod">
          <ac:chgData name="Claudia Beckner" userId="881cde9c-ccf8-4e0d-9267-86e67e6f5c8d" providerId="ADAL" clId="{339C2968-AC6D-49CE-AE8C-B91A9C5718FE}" dt="2026-10-29T21:32:35.770" v="10868" actId="1076"/>
          <ac:spMkLst>
            <pc:docMk/>
            <pc:sldMk cId="3228724747" sldId="1909"/>
            <ac:spMk id="2" creationId="{F2D54126-D6B6-1F51-EAB8-7A202B9197A5}"/>
          </ac:spMkLst>
        </pc:spChg>
        <pc:spChg chg="add mod">
          <ac:chgData name="Claudia Beckner" userId="881cde9c-ccf8-4e0d-9267-86e67e6f5c8d" providerId="ADAL" clId="{339C2968-AC6D-49CE-AE8C-B91A9C5718FE}" dt="2026-10-29T22:22:22.428" v="11419" actId="113"/>
          <ac:spMkLst>
            <pc:docMk/>
            <pc:sldMk cId="3228724747" sldId="1909"/>
            <ac:spMk id="3" creationId="{D2264E36-EE64-6079-A906-39458189116F}"/>
          </ac:spMkLst>
        </pc:spChg>
      </pc:sldChg>
      <pc:sldChg chg="modSp mod">
        <pc:chgData name="Claudia Beckner" userId="881cde9c-ccf8-4e0d-9267-86e67e6f5c8d" providerId="ADAL" clId="{339C2968-AC6D-49CE-AE8C-B91A9C5718FE}" dt="2026-10-29T22:23:58.799" v="11445" actId="20577"/>
        <pc:sldMkLst>
          <pc:docMk/>
          <pc:sldMk cId="522665873" sldId="1911"/>
        </pc:sldMkLst>
        <pc:spChg chg="mod">
          <ac:chgData name="Claudia Beckner" userId="881cde9c-ccf8-4e0d-9267-86e67e6f5c8d" providerId="ADAL" clId="{339C2968-AC6D-49CE-AE8C-B91A9C5718FE}" dt="2026-10-29T21:31:16.159" v="10862" actId="1076"/>
          <ac:spMkLst>
            <pc:docMk/>
            <pc:sldMk cId="522665873" sldId="1911"/>
            <ac:spMk id="4" creationId="{065A9880-64B9-091B-48AA-5CED30B48DDA}"/>
          </ac:spMkLst>
        </pc:spChg>
        <pc:spChg chg="mod">
          <ac:chgData name="Claudia Beckner" userId="881cde9c-ccf8-4e0d-9267-86e67e6f5c8d" providerId="ADAL" clId="{339C2968-AC6D-49CE-AE8C-B91A9C5718FE}" dt="2026-10-29T22:23:58.799" v="11445" actId="20577"/>
          <ac:spMkLst>
            <pc:docMk/>
            <pc:sldMk cId="522665873" sldId="1911"/>
            <ac:spMk id="5" creationId="{82BFDA39-6285-9CDB-7B13-0A7BAEDDFBDE}"/>
          </ac:spMkLst>
        </pc:spChg>
      </pc:sldChg>
      <pc:sldChg chg="modSp mod">
        <pc:chgData name="Claudia Beckner" userId="881cde9c-ccf8-4e0d-9267-86e67e6f5c8d" providerId="ADAL" clId="{339C2968-AC6D-49CE-AE8C-B91A9C5718FE}" dt="2026-10-29T21:57:36.433" v="11192" actId="962"/>
        <pc:sldMkLst>
          <pc:docMk/>
          <pc:sldMk cId="467513736" sldId="1915"/>
        </pc:sldMkLst>
        <pc:inkChg chg="mod">
          <ac:chgData name="Claudia Beckner" userId="881cde9c-ccf8-4e0d-9267-86e67e6f5c8d" providerId="ADAL" clId="{339C2968-AC6D-49CE-AE8C-B91A9C5718FE}" dt="2026-10-29T21:57:26.697" v="11188" actId="962"/>
          <ac:inkMkLst>
            <pc:docMk/>
            <pc:sldMk cId="467513736" sldId="1915"/>
            <ac:inkMk id="6" creationId="{E8A22550-4315-B6E7-E2C0-B70870F7269A}"/>
          </ac:inkMkLst>
        </pc:inkChg>
        <pc:inkChg chg="mod">
          <ac:chgData name="Claudia Beckner" userId="881cde9c-ccf8-4e0d-9267-86e67e6f5c8d" providerId="ADAL" clId="{339C2968-AC6D-49CE-AE8C-B91A9C5718FE}" dt="2026-10-29T21:57:29.100" v="11189" actId="962"/>
          <ac:inkMkLst>
            <pc:docMk/>
            <pc:sldMk cId="467513736" sldId="1915"/>
            <ac:inkMk id="8" creationId="{D5F4B9EE-701E-4675-84F2-B59D8CC53E84}"/>
          </ac:inkMkLst>
        </pc:inkChg>
        <pc:inkChg chg="mod">
          <ac:chgData name="Claudia Beckner" userId="881cde9c-ccf8-4e0d-9267-86e67e6f5c8d" providerId="ADAL" clId="{339C2968-AC6D-49CE-AE8C-B91A9C5718FE}" dt="2026-10-29T21:57:30.816" v="11190" actId="962"/>
          <ac:inkMkLst>
            <pc:docMk/>
            <pc:sldMk cId="467513736" sldId="1915"/>
            <ac:inkMk id="21" creationId="{7C3F960A-E28D-220F-D84D-63F844513A38}"/>
          </ac:inkMkLst>
        </pc:inkChg>
        <pc:inkChg chg="mod">
          <ac:chgData name="Claudia Beckner" userId="881cde9c-ccf8-4e0d-9267-86e67e6f5c8d" providerId="ADAL" clId="{339C2968-AC6D-49CE-AE8C-B91A9C5718FE}" dt="2026-10-29T21:57:34.396" v="11191" actId="962"/>
          <ac:inkMkLst>
            <pc:docMk/>
            <pc:sldMk cId="467513736" sldId="1915"/>
            <ac:inkMk id="22" creationId="{CEA607E4-F3EB-90A9-B3A8-05A0D9DFD570}"/>
          </ac:inkMkLst>
        </pc:inkChg>
        <pc:inkChg chg="mod">
          <ac:chgData name="Claudia Beckner" userId="881cde9c-ccf8-4e0d-9267-86e67e6f5c8d" providerId="ADAL" clId="{339C2968-AC6D-49CE-AE8C-B91A9C5718FE}" dt="2026-10-29T21:57:36.433" v="11192" actId="962"/>
          <ac:inkMkLst>
            <pc:docMk/>
            <pc:sldMk cId="467513736" sldId="1915"/>
            <ac:inkMk id="24" creationId="{1A2EC104-B115-C4A4-4BE6-07B5A85039AB}"/>
          </ac:inkMkLst>
        </pc:inkChg>
      </pc:sldChg>
      <pc:sldChg chg="modNotesTx">
        <pc:chgData name="Claudia Beckner" userId="881cde9c-ccf8-4e0d-9267-86e67e6f5c8d" providerId="ADAL" clId="{339C2968-AC6D-49CE-AE8C-B91A9C5718FE}" dt="2026-10-28T22:30:22.656" v="5312" actId="113"/>
        <pc:sldMkLst>
          <pc:docMk/>
          <pc:sldMk cId="921061608" sldId="1998"/>
        </pc:sldMkLst>
      </pc:sldChg>
      <pc:sldChg chg="modSp mod">
        <pc:chgData name="Claudia Beckner" userId="881cde9c-ccf8-4e0d-9267-86e67e6f5c8d" providerId="ADAL" clId="{339C2968-AC6D-49CE-AE8C-B91A9C5718FE}" dt="2026-10-29T22:05:49.033" v="11331" actId="1036"/>
        <pc:sldMkLst>
          <pc:docMk/>
          <pc:sldMk cId="1501788505" sldId="2005"/>
        </pc:sldMkLst>
        <pc:spChg chg="mod">
          <ac:chgData name="Claudia Beckner" userId="881cde9c-ccf8-4e0d-9267-86e67e6f5c8d" providerId="ADAL" clId="{339C2968-AC6D-49CE-AE8C-B91A9C5718FE}" dt="2026-10-29T22:05:49.033" v="11331" actId="1036"/>
          <ac:spMkLst>
            <pc:docMk/>
            <pc:sldMk cId="1501788505" sldId="2005"/>
            <ac:spMk id="3" creationId="{82BA95DA-D9DF-1116-B167-D511BF429B73}"/>
          </ac:spMkLst>
        </pc:spChg>
      </pc:sldChg>
      <pc:sldChg chg="addSp delSp modSp mod">
        <pc:chgData name="Claudia Beckner" userId="881cde9c-ccf8-4e0d-9267-86e67e6f5c8d" providerId="ADAL" clId="{339C2968-AC6D-49CE-AE8C-B91A9C5718FE}" dt="2026-10-29T01:12:04.451" v="6423" actId="478"/>
        <pc:sldMkLst>
          <pc:docMk/>
          <pc:sldMk cId="2021303666" sldId="2006"/>
        </pc:sldMkLst>
        <pc:spChg chg="mod">
          <ac:chgData name="Claudia Beckner" userId="881cde9c-ccf8-4e0d-9267-86e67e6f5c8d" providerId="ADAL" clId="{339C2968-AC6D-49CE-AE8C-B91A9C5718FE}" dt="2026-10-29T01:05:58.411" v="6421" actId="1076"/>
          <ac:spMkLst>
            <pc:docMk/>
            <pc:sldMk cId="2021303666" sldId="2006"/>
            <ac:spMk id="3" creationId="{4788647D-D1E5-0F10-28A7-4803C4FCDC31}"/>
          </ac:spMkLst>
        </pc:spChg>
      </pc:sldChg>
      <pc:sldChg chg="modSp mod modNotesTx">
        <pc:chgData name="Claudia Beckner" userId="881cde9c-ccf8-4e0d-9267-86e67e6f5c8d" providerId="ADAL" clId="{339C2968-AC6D-49CE-AE8C-B91A9C5718FE}" dt="2026-10-28T21:50:39.281" v="3227" actId="962"/>
        <pc:sldMkLst>
          <pc:docMk/>
          <pc:sldMk cId="4239460062" sldId="2007"/>
        </pc:sldMkLst>
        <pc:picChg chg="mod">
          <ac:chgData name="Claudia Beckner" userId="881cde9c-ccf8-4e0d-9267-86e67e6f5c8d" providerId="ADAL" clId="{339C2968-AC6D-49CE-AE8C-B91A9C5718FE}" dt="2026-10-28T21:50:39.281" v="3227" actId="962"/>
          <ac:picMkLst>
            <pc:docMk/>
            <pc:sldMk cId="4239460062" sldId="2007"/>
            <ac:picMk id="5" creationId="{73156B3D-3E80-7A39-7C79-EA12AE81B785}"/>
          </ac:picMkLst>
        </pc:picChg>
      </pc:sldChg>
      <pc:sldChg chg="modSp mod modNotesTx">
        <pc:chgData name="Claudia Beckner" userId="881cde9c-ccf8-4e0d-9267-86e67e6f5c8d" providerId="ADAL" clId="{339C2968-AC6D-49CE-AE8C-B91A9C5718FE}" dt="2026-10-29T01:19:46.456" v="6607" actId="20577"/>
        <pc:sldMkLst>
          <pc:docMk/>
          <pc:sldMk cId="4066100087" sldId="2010"/>
        </pc:sldMkLst>
        <pc:spChg chg="mod">
          <ac:chgData name="Claudia Beckner" userId="881cde9c-ccf8-4e0d-9267-86e67e6f5c8d" providerId="ADAL" clId="{339C2968-AC6D-49CE-AE8C-B91A9C5718FE}" dt="2026-10-29T01:19:46.456" v="6607" actId="20577"/>
          <ac:spMkLst>
            <pc:docMk/>
            <pc:sldMk cId="4066100087" sldId="2010"/>
            <ac:spMk id="2" creationId="{B8E881CB-E53D-FD65-673C-57A181D3467E}"/>
          </ac:spMkLst>
        </pc:spChg>
      </pc:sldChg>
      <pc:sldChg chg="modSp mod modNotesTx">
        <pc:chgData name="Claudia Beckner" userId="881cde9c-ccf8-4e0d-9267-86e67e6f5c8d" providerId="ADAL" clId="{339C2968-AC6D-49CE-AE8C-B91A9C5718FE}" dt="2026-10-29T01:20:19.331" v="6660" actId="20577"/>
        <pc:sldMkLst>
          <pc:docMk/>
          <pc:sldMk cId="1439256934" sldId="2011"/>
        </pc:sldMkLst>
        <pc:spChg chg="mod">
          <ac:chgData name="Claudia Beckner" userId="881cde9c-ccf8-4e0d-9267-86e67e6f5c8d" providerId="ADAL" clId="{339C2968-AC6D-49CE-AE8C-B91A9C5718FE}" dt="2026-10-29T01:20:19.331" v="6660" actId="20577"/>
          <ac:spMkLst>
            <pc:docMk/>
            <pc:sldMk cId="1439256934" sldId="2011"/>
            <ac:spMk id="2" creationId="{C5A471CB-CFB3-CDB6-6C52-FAF2B2D42735}"/>
          </ac:spMkLst>
        </pc:spChg>
      </pc:sldChg>
      <pc:sldChg chg="modNotesTx">
        <pc:chgData name="Claudia Beckner" userId="881cde9c-ccf8-4e0d-9267-86e67e6f5c8d" providerId="ADAL" clId="{339C2968-AC6D-49CE-AE8C-B91A9C5718FE}" dt="2026-10-29T01:27:02.148" v="6938" actId="20577"/>
        <pc:sldMkLst>
          <pc:docMk/>
          <pc:sldMk cId="2462097530" sldId="2012"/>
        </pc:sldMkLst>
      </pc:sldChg>
      <pc:sldChg chg="modSp mod">
        <pc:chgData name="Claudia Beckner" userId="881cde9c-ccf8-4e0d-9267-86e67e6f5c8d" providerId="ADAL" clId="{339C2968-AC6D-49CE-AE8C-B91A9C5718FE}" dt="2026-10-29T01:28:52.115" v="6941" actId="962"/>
        <pc:sldMkLst>
          <pc:docMk/>
          <pc:sldMk cId="1694269817" sldId="2014"/>
        </pc:sldMkLst>
        <pc:spChg chg="mod ord">
          <ac:chgData name="Claudia Beckner" userId="881cde9c-ccf8-4e0d-9267-86e67e6f5c8d" providerId="ADAL" clId="{339C2968-AC6D-49CE-AE8C-B91A9C5718FE}" dt="2026-10-29T01:28:36.914" v="6939" actId="13244"/>
          <ac:spMkLst>
            <pc:docMk/>
            <pc:sldMk cId="1694269817" sldId="2014"/>
            <ac:spMk id="3" creationId="{857F31B4-E5EC-2B64-67D0-F76E39C545B1}"/>
          </ac:spMkLst>
        </pc:spChg>
        <pc:picChg chg="mod ord">
          <ac:chgData name="Claudia Beckner" userId="881cde9c-ccf8-4e0d-9267-86e67e6f5c8d" providerId="ADAL" clId="{339C2968-AC6D-49CE-AE8C-B91A9C5718FE}" dt="2026-10-29T01:28:52.115" v="6941" actId="962"/>
          <ac:picMkLst>
            <pc:docMk/>
            <pc:sldMk cId="1694269817" sldId="2014"/>
            <ac:picMk id="5" creationId="{F697FDF4-8794-63A5-DB34-979363A01F6A}"/>
          </ac:picMkLst>
        </pc:picChg>
      </pc:sldChg>
      <pc:sldChg chg="modSp mod">
        <pc:chgData name="Claudia Beckner" userId="881cde9c-ccf8-4e0d-9267-86e67e6f5c8d" providerId="ADAL" clId="{339C2968-AC6D-49CE-AE8C-B91A9C5718FE}" dt="2026-10-29T22:06:40.245" v="11333" actId="1076"/>
        <pc:sldMkLst>
          <pc:docMk/>
          <pc:sldMk cId="3796465214" sldId="2016"/>
        </pc:sldMkLst>
        <pc:spChg chg="mod">
          <ac:chgData name="Claudia Beckner" userId="881cde9c-ccf8-4e0d-9267-86e67e6f5c8d" providerId="ADAL" clId="{339C2968-AC6D-49CE-AE8C-B91A9C5718FE}" dt="2026-10-29T22:06:35.390" v="11332" actId="1076"/>
          <ac:spMkLst>
            <pc:docMk/>
            <pc:sldMk cId="3796465214" sldId="2016"/>
            <ac:spMk id="2" creationId="{E8087D1B-E4B0-D32A-17C3-8607EA7357F5}"/>
          </ac:spMkLst>
        </pc:spChg>
        <pc:spChg chg="mod">
          <ac:chgData name="Claudia Beckner" userId="881cde9c-ccf8-4e0d-9267-86e67e6f5c8d" providerId="ADAL" clId="{339C2968-AC6D-49CE-AE8C-B91A9C5718FE}" dt="2026-10-29T22:06:40.245" v="11333" actId="1076"/>
          <ac:spMkLst>
            <pc:docMk/>
            <pc:sldMk cId="3796465214" sldId="2016"/>
            <ac:spMk id="3" creationId="{D5316D47-D98B-9CFF-37AF-1F1E42035AF6}"/>
          </ac:spMkLst>
        </pc:spChg>
      </pc:sldChg>
      <pc:sldChg chg="modSp mod">
        <pc:chgData name="Claudia Beckner" userId="881cde9c-ccf8-4e0d-9267-86e67e6f5c8d" providerId="ADAL" clId="{339C2968-AC6D-49CE-AE8C-B91A9C5718FE}" dt="2026-11-04T16:54:53.592" v="11461" actId="27636"/>
        <pc:sldMkLst>
          <pc:docMk/>
          <pc:sldMk cId="2402069885" sldId="2048"/>
        </pc:sldMkLst>
        <pc:spChg chg="mod">
          <ac:chgData name="Claudia Beckner" userId="881cde9c-ccf8-4e0d-9267-86e67e6f5c8d" providerId="ADAL" clId="{339C2968-AC6D-49CE-AE8C-B91A9C5718FE}" dt="2026-11-04T16:54:49.985" v="11459" actId="1076"/>
          <ac:spMkLst>
            <pc:docMk/>
            <pc:sldMk cId="2402069885" sldId="2048"/>
            <ac:spMk id="2" creationId="{9BC7F82B-BF80-9F50-2153-9363B344825F}"/>
          </ac:spMkLst>
        </pc:spChg>
        <pc:spChg chg="mod">
          <ac:chgData name="Claudia Beckner" userId="881cde9c-ccf8-4e0d-9267-86e67e6f5c8d" providerId="ADAL" clId="{339C2968-AC6D-49CE-AE8C-B91A9C5718FE}" dt="2026-11-04T16:54:53.592" v="11461" actId="27636"/>
          <ac:spMkLst>
            <pc:docMk/>
            <pc:sldMk cId="2402069885" sldId="2048"/>
            <ac:spMk id="3" creationId="{317D9D49-5CD3-C963-4228-20C2561313F6}"/>
          </ac:spMkLst>
        </pc:spChg>
      </pc:sldChg>
      <pc:sldChg chg="modSp mod">
        <pc:chgData name="Claudia Beckner" userId="881cde9c-ccf8-4e0d-9267-86e67e6f5c8d" providerId="ADAL" clId="{339C2968-AC6D-49CE-AE8C-B91A9C5718FE}" dt="2026-10-29T17:15:11.059" v="7463" actId="20577"/>
        <pc:sldMkLst>
          <pc:docMk/>
          <pc:sldMk cId="4268761869" sldId="2054"/>
        </pc:sldMkLst>
        <pc:spChg chg="mod">
          <ac:chgData name="Claudia Beckner" userId="881cde9c-ccf8-4e0d-9267-86e67e6f5c8d" providerId="ADAL" clId="{339C2968-AC6D-49CE-AE8C-B91A9C5718FE}" dt="2026-10-29T17:15:11.059" v="7463" actId="20577"/>
          <ac:spMkLst>
            <pc:docMk/>
            <pc:sldMk cId="4268761869" sldId="2054"/>
            <ac:spMk id="3" creationId="{58F842CB-163D-405C-011C-B82CA50517D7}"/>
          </ac:spMkLst>
        </pc:spChg>
      </pc:sldChg>
      <pc:sldChg chg="modSp mod">
        <pc:chgData name="Claudia Beckner" userId="881cde9c-ccf8-4e0d-9267-86e67e6f5c8d" providerId="ADAL" clId="{339C2968-AC6D-49CE-AE8C-B91A9C5718FE}" dt="2026-10-29T17:09:33.546" v="7449" actId="13244"/>
        <pc:sldMkLst>
          <pc:docMk/>
          <pc:sldMk cId="0" sldId="2055"/>
        </pc:sldMkLst>
        <pc:spChg chg="mod ord">
          <ac:chgData name="Claudia Beckner" userId="881cde9c-ccf8-4e0d-9267-86e67e6f5c8d" providerId="ADAL" clId="{339C2968-AC6D-49CE-AE8C-B91A9C5718FE}" dt="2026-10-29T17:06:07.285" v="7432" actId="13244"/>
          <ac:spMkLst>
            <pc:docMk/>
            <pc:sldMk cId="0" sldId="2055"/>
            <ac:spMk id="2" creationId="{C9CFA000-7146-ED6A-3F8C-2FF0B675C28F}"/>
          </ac:spMkLst>
        </pc:spChg>
        <pc:spChg chg="mod ord">
          <ac:chgData name="Claudia Beckner" userId="881cde9c-ccf8-4e0d-9267-86e67e6f5c8d" providerId="ADAL" clId="{339C2968-AC6D-49CE-AE8C-B91A9C5718FE}" dt="2026-10-29T17:09:33.546" v="7449" actId="13244"/>
          <ac:spMkLst>
            <pc:docMk/>
            <pc:sldMk cId="0" sldId="2055"/>
            <ac:spMk id="5" creationId="{27AAFA16-501E-C2DC-9223-ABF7841CB455}"/>
          </ac:spMkLst>
        </pc:spChg>
        <pc:spChg chg="mod">
          <ac:chgData name="Claudia Beckner" userId="881cde9c-ccf8-4e0d-9267-86e67e6f5c8d" providerId="ADAL" clId="{339C2968-AC6D-49CE-AE8C-B91A9C5718FE}" dt="2026-10-29T17:07:18.897" v="7436" actId="1076"/>
          <ac:spMkLst>
            <pc:docMk/>
            <pc:sldMk cId="0" sldId="2055"/>
            <ac:spMk id="6" creationId="{E10C4871-3C85-5F9D-AE17-6FDFAC7B5910}"/>
          </ac:spMkLst>
        </pc:spChg>
      </pc:sldChg>
      <pc:sldChg chg="modSp mod">
        <pc:chgData name="Claudia Beckner" userId="881cde9c-ccf8-4e0d-9267-86e67e6f5c8d" providerId="ADAL" clId="{339C2968-AC6D-49CE-AE8C-B91A9C5718FE}" dt="2026-10-29T18:08:25.323" v="9861" actId="6549"/>
        <pc:sldMkLst>
          <pc:docMk/>
          <pc:sldMk cId="3698161135" sldId="2056"/>
        </pc:sldMkLst>
        <pc:spChg chg="mod">
          <ac:chgData name="Claudia Beckner" userId="881cde9c-ccf8-4e0d-9267-86e67e6f5c8d" providerId="ADAL" clId="{339C2968-AC6D-49CE-AE8C-B91A9C5718FE}" dt="2026-10-29T18:08:25.323" v="9861" actId="6549"/>
          <ac:spMkLst>
            <pc:docMk/>
            <pc:sldMk cId="3698161135" sldId="2056"/>
            <ac:spMk id="3" creationId="{24DD472A-22DA-A2D8-EF25-7056CDD1B3B9}"/>
          </ac:spMkLst>
        </pc:spChg>
      </pc:sldChg>
      <pc:sldChg chg="modSp mod">
        <pc:chgData name="Claudia Beckner" userId="881cde9c-ccf8-4e0d-9267-86e67e6f5c8d" providerId="ADAL" clId="{339C2968-AC6D-49CE-AE8C-B91A9C5718FE}" dt="2026-10-29T17:16:58.850" v="7468" actId="255"/>
        <pc:sldMkLst>
          <pc:docMk/>
          <pc:sldMk cId="1260772520" sldId="2057"/>
        </pc:sldMkLst>
        <pc:spChg chg="mod">
          <ac:chgData name="Claudia Beckner" userId="881cde9c-ccf8-4e0d-9267-86e67e6f5c8d" providerId="ADAL" clId="{339C2968-AC6D-49CE-AE8C-B91A9C5718FE}" dt="2026-10-29T17:16:58.850" v="7468" actId="255"/>
          <ac:spMkLst>
            <pc:docMk/>
            <pc:sldMk cId="1260772520" sldId="2057"/>
            <ac:spMk id="3" creationId="{7990D33E-9DFD-4334-0830-4F2BC1B7530E}"/>
          </ac:spMkLst>
        </pc:spChg>
      </pc:sldChg>
      <pc:sldChg chg="modNotesTx">
        <pc:chgData name="Claudia Beckner" userId="881cde9c-ccf8-4e0d-9267-86e67e6f5c8d" providerId="ADAL" clId="{339C2968-AC6D-49CE-AE8C-B91A9C5718FE}" dt="2026-10-29T17:52:07.556" v="8846" actId="20577"/>
        <pc:sldMkLst>
          <pc:docMk/>
          <pc:sldMk cId="259065575" sldId="2059"/>
        </pc:sldMkLst>
      </pc:sldChg>
      <pc:sldChg chg="modNotesTx">
        <pc:chgData name="Claudia Beckner" userId="881cde9c-ccf8-4e0d-9267-86e67e6f5c8d" providerId="ADAL" clId="{339C2968-AC6D-49CE-AE8C-B91A9C5718FE}" dt="2026-10-29T18:02:47.832" v="9554" actId="20577"/>
        <pc:sldMkLst>
          <pc:docMk/>
          <pc:sldMk cId="3191891054" sldId="2061"/>
        </pc:sldMkLst>
      </pc:sldChg>
      <pc:sldChg chg="modNotesTx">
        <pc:chgData name="Claudia Beckner" userId="881cde9c-ccf8-4e0d-9267-86e67e6f5c8d" providerId="ADAL" clId="{339C2968-AC6D-49CE-AE8C-B91A9C5718FE}" dt="2026-10-29T17:58:18.169" v="9367" actId="20577"/>
        <pc:sldMkLst>
          <pc:docMk/>
          <pc:sldMk cId="652982151" sldId="2062"/>
        </pc:sldMkLst>
      </pc:sldChg>
      <pc:sldChg chg="modNotesTx">
        <pc:chgData name="Claudia Beckner" userId="881cde9c-ccf8-4e0d-9267-86e67e6f5c8d" providerId="ADAL" clId="{339C2968-AC6D-49CE-AE8C-B91A9C5718FE}" dt="2026-10-29T18:03:22.400" v="9601" actId="20577"/>
        <pc:sldMkLst>
          <pc:docMk/>
          <pc:sldMk cId="3745999655" sldId="2064"/>
        </pc:sldMkLst>
      </pc:sldChg>
      <pc:sldChg chg="modSp mod modNotesTx">
        <pc:chgData name="Claudia Beckner" userId="881cde9c-ccf8-4e0d-9267-86e67e6f5c8d" providerId="ADAL" clId="{339C2968-AC6D-49CE-AE8C-B91A9C5718FE}" dt="2026-10-29T21:45:40.063" v="11166" actId="14100"/>
        <pc:sldMkLst>
          <pc:docMk/>
          <pc:sldMk cId="102456221" sldId="2065"/>
        </pc:sldMkLst>
        <pc:spChg chg="mod">
          <ac:chgData name="Claudia Beckner" userId="881cde9c-ccf8-4e0d-9267-86e67e6f5c8d" providerId="ADAL" clId="{339C2968-AC6D-49CE-AE8C-B91A9C5718FE}" dt="2026-10-29T21:45:40.063" v="11166" actId="14100"/>
          <ac:spMkLst>
            <pc:docMk/>
            <pc:sldMk cId="102456221" sldId="2065"/>
            <ac:spMk id="2" creationId="{E62FCE20-7778-B296-EE7A-595163727A23}"/>
          </ac:spMkLst>
        </pc:spChg>
      </pc:sldChg>
      <pc:sldChg chg="modSp mod">
        <pc:chgData name="Claudia Beckner" userId="881cde9c-ccf8-4e0d-9267-86e67e6f5c8d" providerId="ADAL" clId="{339C2968-AC6D-49CE-AE8C-B91A9C5718FE}" dt="2026-10-29T22:13:55.940" v="11334" actId="403"/>
        <pc:sldMkLst>
          <pc:docMk/>
          <pc:sldMk cId="433848830" sldId="2066"/>
        </pc:sldMkLst>
        <pc:spChg chg="mod">
          <ac:chgData name="Claudia Beckner" userId="881cde9c-ccf8-4e0d-9267-86e67e6f5c8d" providerId="ADAL" clId="{339C2968-AC6D-49CE-AE8C-B91A9C5718FE}" dt="2026-10-29T22:02:55.325" v="11327" actId="313"/>
          <ac:spMkLst>
            <pc:docMk/>
            <pc:sldMk cId="433848830" sldId="2066"/>
            <ac:spMk id="2" creationId="{3FEB9D9E-E8F4-652C-9B75-8FA86046FDF2}"/>
          </ac:spMkLst>
        </pc:spChg>
        <pc:spChg chg="mod">
          <ac:chgData name="Claudia Beckner" userId="881cde9c-ccf8-4e0d-9267-86e67e6f5c8d" providerId="ADAL" clId="{339C2968-AC6D-49CE-AE8C-B91A9C5718FE}" dt="2026-10-29T22:13:55.940" v="11334" actId="403"/>
          <ac:spMkLst>
            <pc:docMk/>
            <pc:sldMk cId="433848830" sldId="2066"/>
            <ac:spMk id="3" creationId="{90D87B10-F593-4823-7515-7B1DBA69B942}"/>
          </ac:spMkLst>
        </pc:spChg>
      </pc:sldChg>
      <pc:sldChg chg="modSp mod">
        <pc:chgData name="Claudia Beckner" userId="881cde9c-ccf8-4e0d-9267-86e67e6f5c8d" providerId="ADAL" clId="{339C2968-AC6D-49CE-AE8C-B91A9C5718FE}" dt="2026-11-04T16:56:42.018" v="11468" actId="115"/>
        <pc:sldMkLst>
          <pc:docMk/>
          <pc:sldMk cId="3722950737" sldId="2067"/>
        </pc:sldMkLst>
        <pc:spChg chg="mod">
          <ac:chgData name="Claudia Beckner" userId="881cde9c-ccf8-4e0d-9267-86e67e6f5c8d" providerId="ADAL" clId="{339C2968-AC6D-49CE-AE8C-B91A9C5718FE}" dt="2026-10-29T22:14:24.449" v="11339" actId="313"/>
          <ac:spMkLst>
            <pc:docMk/>
            <pc:sldMk cId="3722950737" sldId="2067"/>
            <ac:spMk id="2" creationId="{EF61B514-6C5D-9621-0564-2537A357B962}"/>
          </ac:spMkLst>
        </pc:spChg>
        <pc:spChg chg="mod">
          <ac:chgData name="Claudia Beckner" userId="881cde9c-ccf8-4e0d-9267-86e67e6f5c8d" providerId="ADAL" clId="{339C2968-AC6D-49CE-AE8C-B91A9C5718FE}" dt="2026-11-04T16:56:42.018" v="11468" actId="115"/>
          <ac:spMkLst>
            <pc:docMk/>
            <pc:sldMk cId="3722950737" sldId="2067"/>
            <ac:spMk id="3" creationId="{EC4853F1-11DF-4AAF-15AB-057A54140288}"/>
          </ac:spMkLst>
        </pc:spChg>
      </pc:sldChg>
      <pc:sldChg chg="modSp mod">
        <pc:chgData name="Claudia Beckner" userId="881cde9c-ccf8-4e0d-9267-86e67e6f5c8d" providerId="ADAL" clId="{339C2968-AC6D-49CE-AE8C-B91A9C5718FE}" dt="2026-11-04T16:57:58.534" v="11471" actId="403"/>
        <pc:sldMkLst>
          <pc:docMk/>
          <pc:sldMk cId="2624198168" sldId="2068"/>
        </pc:sldMkLst>
        <pc:spChg chg="mod">
          <ac:chgData name="Claudia Beckner" userId="881cde9c-ccf8-4e0d-9267-86e67e6f5c8d" providerId="ADAL" clId="{339C2968-AC6D-49CE-AE8C-B91A9C5718FE}" dt="2026-10-29T22:17:05.483" v="11364" actId="1076"/>
          <ac:spMkLst>
            <pc:docMk/>
            <pc:sldMk cId="2624198168" sldId="2068"/>
            <ac:spMk id="2" creationId="{FB6DF1CE-5E06-8543-3BB8-F833B9AD10E4}"/>
          </ac:spMkLst>
        </pc:spChg>
        <pc:spChg chg="mod">
          <ac:chgData name="Claudia Beckner" userId="881cde9c-ccf8-4e0d-9267-86e67e6f5c8d" providerId="ADAL" clId="{339C2968-AC6D-49CE-AE8C-B91A9C5718FE}" dt="2026-11-04T16:57:58.534" v="11471" actId="403"/>
          <ac:spMkLst>
            <pc:docMk/>
            <pc:sldMk cId="2624198168" sldId="2068"/>
            <ac:spMk id="3" creationId="{98AAAF05-84CB-CB5D-C27C-E6A0F3BED25A}"/>
          </ac:spMkLst>
        </pc:spChg>
      </pc:sldChg>
      <pc:sldChg chg="modSp mod">
        <pc:chgData name="Claudia Beckner" userId="881cde9c-ccf8-4e0d-9267-86e67e6f5c8d" providerId="ADAL" clId="{339C2968-AC6D-49CE-AE8C-B91A9C5718FE}" dt="2026-11-04T16:59:18.033" v="11473" actId="115"/>
        <pc:sldMkLst>
          <pc:docMk/>
          <pc:sldMk cId="2082113006" sldId="2069"/>
        </pc:sldMkLst>
        <pc:spChg chg="mod">
          <ac:chgData name="Claudia Beckner" userId="881cde9c-ccf8-4e0d-9267-86e67e6f5c8d" providerId="ADAL" clId="{339C2968-AC6D-49CE-AE8C-B91A9C5718FE}" dt="2026-10-29T22:14:47.092" v="11343" actId="313"/>
          <ac:spMkLst>
            <pc:docMk/>
            <pc:sldMk cId="2082113006" sldId="2069"/>
            <ac:spMk id="2" creationId="{5612B653-B1D4-0A05-89C5-5264E4BF814D}"/>
          </ac:spMkLst>
        </pc:spChg>
        <pc:spChg chg="mod">
          <ac:chgData name="Claudia Beckner" userId="881cde9c-ccf8-4e0d-9267-86e67e6f5c8d" providerId="ADAL" clId="{339C2968-AC6D-49CE-AE8C-B91A9C5718FE}" dt="2026-11-04T16:59:18.033" v="11473" actId="115"/>
          <ac:spMkLst>
            <pc:docMk/>
            <pc:sldMk cId="2082113006" sldId="2069"/>
            <ac:spMk id="3" creationId="{20CF3934-0ABF-2A95-8B66-98B7655F0D2D}"/>
          </ac:spMkLst>
        </pc:spChg>
      </pc:sldChg>
      <pc:sldChg chg="modSp mod">
        <pc:chgData name="Claudia Beckner" userId="881cde9c-ccf8-4e0d-9267-86e67e6f5c8d" providerId="ADAL" clId="{339C2968-AC6D-49CE-AE8C-B91A9C5718FE}" dt="2026-10-29T22:15:34.744" v="11353" actId="27636"/>
        <pc:sldMkLst>
          <pc:docMk/>
          <pc:sldMk cId="1597630792" sldId="2070"/>
        </pc:sldMkLst>
        <pc:spChg chg="mod">
          <ac:chgData name="Claudia Beckner" userId="881cde9c-ccf8-4e0d-9267-86e67e6f5c8d" providerId="ADAL" clId="{339C2968-AC6D-49CE-AE8C-B91A9C5718FE}" dt="2026-10-29T22:15:05.563" v="11347" actId="313"/>
          <ac:spMkLst>
            <pc:docMk/>
            <pc:sldMk cId="1597630792" sldId="2070"/>
            <ac:spMk id="2" creationId="{C08586AB-15C1-1BA1-63C1-B1BC8F547DDB}"/>
          </ac:spMkLst>
        </pc:spChg>
        <pc:spChg chg="mod">
          <ac:chgData name="Claudia Beckner" userId="881cde9c-ccf8-4e0d-9267-86e67e6f5c8d" providerId="ADAL" clId="{339C2968-AC6D-49CE-AE8C-B91A9C5718FE}" dt="2026-10-29T22:15:34.744" v="11353" actId="27636"/>
          <ac:spMkLst>
            <pc:docMk/>
            <pc:sldMk cId="1597630792" sldId="2070"/>
            <ac:spMk id="3" creationId="{35B27D38-3368-2923-FDDB-C36AEA827A02}"/>
          </ac:spMkLst>
        </pc:spChg>
      </pc:sldChg>
      <pc:sldChg chg="modSp mod">
        <pc:chgData name="Claudia Beckner" userId="881cde9c-ccf8-4e0d-9267-86e67e6f5c8d" providerId="ADAL" clId="{339C2968-AC6D-49CE-AE8C-B91A9C5718FE}" dt="2026-11-04T16:59:49.757" v="11475" actId="115"/>
        <pc:sldMkLst>
          <pc:docMk/>
          <pc:sldMk cId="1630648702" sldId="2071"/>
        </pc:sldMkLst>
        <pc:spChg chg="mod">
          <ac:chgData name="Claudia Beckner" userId="881cde9c-ccf8-4e0d-9267-86e67e6f5c8d" providerId="ADAL" clId="{339C2968-AC6D-49CE-AE8C-B91A9C5718FE}" dt="2026-10-29T22:15:12.681" v="11349" actId="313"/>
          <ac:spMkLst>
            <pc:docMk/>
            <pc:sldMk cId="1630648702" sldId="2071"/>
            <ac:spMk id="2" creationId="{48C68A6F-10B1-09A7-8CDA-B4FD154CC1AE}"/>
          </ac:spMkLst>
        </pc:spChg>
        <pc:spChg chg="mod">
          <ac:chgData name="Claudia Beckner" userId="881cde9c-ccf8-4e0d-9267-86e67e6f5c8d" providerId="ADAL" clId="{339C2968-AC6D-49CE-AE8C-B91A9C5718FE}" dt="2026-11-04T16:59:49.757" v="11475" actId="115"/>
          <ac:spMkLst>
            <pc:docMk/>
            <pc:sldMk cId="1630648702" sldId="2071"/>
            <ac:spMk id="3" creationId="{8A349588-6898-B997-E737-ADF7D95C07DD}"/>
          </ac:spMkLst>
        </pc:spChg>
      </pc:sldChg>
      <pc:sldChg chg="modSp mod">
        <pc:chgData name="Claudia Beckner" userId="881cde9c-ccf8-4e0d-9267-86e67e6f5c8d" providerId="ADAL" clId="{339C2968-AC6D-49CE-AE8C-B91A9C5718FE}" dt="2026-10-29T22:15:21.514" v="11351" actId="313"/>
        <pc:sldMkLst>
          <pc:docMk/>
          <pc:sldMk cId="3257798627" sldId="2072"/>
        </pc:sldMkLst>
        <pc:spChg chg="mod">
          <ac:chgData name="Claudia Beckner" userId="881cde9c-ccf8-4e0d-9267-86e67e6f5c8d" providerId="ADAL" clId="{339C2968-AC6D-49CE-AE8C-B91A9C5718FE}" dt="2026-10-29T22:15:21.514" v="11351" actId="313"/>
          <ac:spMkLst>
            <pc:docMk/>
            <pc:sldMk cId="3257798627" sldId="2072"/>
            <ac:spMk id="2" creationId="{60A88DAB-15E0-29E5-FEA1-B2CAD4421348}"/>
          </ac:spMkLst>
        </pc:spChg>
      </pc:sldChg>
      <pc:sldChg chg="modSp mod">
        <pc:chgData name="Claudia Beckner" userId="881cde9c-ccf8-4e0d-9267-86e67e6f5c8d" providerId="ADAL" clId="{339C2968-AC6D-49CE-AE8C-B91A9C5718FE}" dt="2026-11-04T17:00:12.866" v="11478" actId="115"/>
        <pc:sldMkLst>
          <pc:docMk/>
          <pc:sldMk cId="1839102699" sldId="2073"/>
        </pc:sldMkLst>
        <pc:spChg chg="mod">
          <ac:chgData name="Claudia Beckner" userId="881cde9c-ccf8-4e0d-9267-86e67e6f5c8d" providerId="ADAL" clId="{339C2968-AC6D-49CE-AE8C-B91A9C5718FE}" dt="2026-10-29T22:15:50.891" v="11355" actId="313"/>
          <ac:spMkLst>
            <pc:docMk/>
            <pc:sldMk cId="1839102699" sldId="2073"/>
            <ac:spMk id="2" creationId="{85D934C8-F74A-9D0E-FF7D-2023A2655034}"/>
          </ac:spMkLst>
        </pc:spChg>
        <pc:spChg chg="mod">
          <ac:chgData name="Claudia Beckner" userId="881cde9c-ccf8-4e0d-9267-86e67e6f5c8d" providerId="ADAL" clId="{339C2968-AC6D-49CE-AE8C-B91A9C5718FE}" dt="2026-11-04T17:00:12.866" v="11478" actId="115"/>
          <ac:spMkLst>
            <pc:docMk/>
            <pc:sldMk cId="1839102699" sldId="2073"/>
            <ac:spMk id="3" creationId="{6E9E28BD-13C8-B749-6BF1-ED6F354AC311}"/>
          </ac:spMkLst>
        </pc:spChg>
      </pc:sldChg>
      <pc:sldChg chg="modSp">
        <pc:chgData name="Claudia Beckner" userId="881cde9c-ccf8-4e0d-9267-86e67e6f5c8d" providerId="ADAL" clId="{339C2968-AC6D-49CE-AE8C-B91A9C5718FE}" dt="2026-10-29T21:59:52.062" v="11291" actId="20577"/>
        <pc:sldMkLst>
          <pc:docMk/>
          <pc:sldMk cId="1147543318" sldId="2074"/>
        </pc:sldMkLst>
        <pc:spChg chg="mod">
          <ac:chgData name="Claudia Beckner" userId="881cde9c-ccf8-4e0d-9267-86e67e6f5c8d" providerId="ADAL" clId="{339C2968-AC6D-49CE-AE8C-B91A9C5718FE}" dt="2026-10-29T21:59:52.062" v="11291" actId="20577"/>
          <ac:spMkLst>
            <pc:docMk/>
            <pc:sldMk cId="1147543318" sldId="2074"/>
            <ac:spMk id="2" creationId="{AE76F00B-47D9-11A7-C33E-7B45AFF6C7D7}"/>
          </ac:spMkLst>
        </pc:spChg>
      </pc:sldChg>
      <pc:sldChg chg="modSp mod">
        <pc:chgData name="Claudia Beckner" userId="881cde9c-ccf8-4e0d-9267-86e67e6f5c8d" providerId="ADAL" clId="{339C2968-AC6D-49CE-AE8C-B91A9C5718FE}" dt="2026-10-29T22:19:07.836" v="11383" actId="313"/>
        <pc:sldMkLst>
          <pc:docMk/>
          <pc:sldMk cId="1572272275" sldId="2076"/>
        </pc:sldMkLst>
        <pc:spChg chg="mod">
          <ac:chgData name="Claudia Beckner" userId="881cde9c-ccf8-4e0d-9267-86e67e6f5c8d" providerId="ADAL" clId="{339C2968-AC6D-49CE-AE8C-B91A9C5718FE}" dt="2026-10-29T22:19:07.836" v="11383" actId="313"/>
          <ac:spMkLst>
            <pc:docMk/>
            <pc:sldMk cId="1572272275" sldId="2076"/>
            <ac:spMk id="2" creationId="{09B3320F-CDDF-6BD7-6860-248E8A48738F}"/>
          </ac:spMkLst>
        </pc:spChg>
        <pc:spChg chg="mod">
          <ac:chgData name="Claudia Beckner" userId="881cde9c-ccf8-4e0d-9267-86e67e6f5c8d" providerId="ADAL" clId="{339C2968-AC6D-49CE-AE8C-B91A9C5718FE}" dt="2026-10-29T20:57:53.178" v="10724" actId="6549"/>
          <ac:spMkLst>
            <pc:docMk/>
            <pc:sldMk cId="1572272275" sldId="2076"/>
            <ac:spMk id="3" creationId="{9399CADD-9469-81D0-272D-57C1FD221FCD}"/>
          </ac:spMkLst>
        </pc:spChg>
      </pc:sldChg>
      <pc:sldChg chg="modSp mod">
        <pc:chgData name="Claudia Beckner" userId="881cde9c-ccf8-4e0d-9267-86e67e6f5c8d" providerId="ADAL" clId="{339C2968-AC6D-49CE-AE8C-B91A9C5718FE}" dt="2026-10-29T22:19:15.240" v="11385" actId="313"/>
        <pc:sldMkLst>
          <pc:docMk/>
          <pc:sldMk cId="1959149171" sldId="2077"/>
        </pc:sldMkLst>
        <pc:spChg chg="mod">
          <ac:chgData name="Claudia Beckner" userId="881cde9c-ccf8-4e0d-9267-86e67e6f5c8d" providerId="ADAL" clId="{339C2968-AC6D-49CE-AE8C-B91A9C5718FE}" dt="2026-10-29T22:19:15.240" v="11385" actId="313"/>
          <ac:spMkLst>
            <pc:docMk/>
            <pc:sldMk cId="1959149171" sldId="2077"/>
            <ac:spMk id="2" creationId="{6369A30E-0D13-40E5-D5F9-55B340CABE56}"/>
          </ac:spMkLst>
        </pc:spChg>
        <pc:spChg chg="mod">
          <ac:chgData name="Claudia Beckner" userId="881cde9c-ccf8-4e0d-9267-86e67e6f5c8d" providerId="ADAL" clId="{339C2968-AC6D-49CE-AE8C-B91A9C5718FE}" dt="2026-10-29T20:58:14.428" v="10748" actId="6549"/>
          <ac:spMkLst>
            <pc:docMk/>
            <pc:sldMk cId="1959149171" sldId="2077"/>
            <ac:spMk id="3" creationId="{0C11E7D6-3941-DA23-CFA2-DCB60B0D0485}"/>
          </ac:spMkLst>
        </pc:spChg>
      </pc:sldChg>
      <pc:sldChg chg="modSp mod">
        <pc:chgData name="Claudia Beckner" userId="881cde9c-ccf8-4e0d-9267-86e67e6f5c8d" providerId="ADAL" clId="{339C2968-AC6D-49CE-AE8C-B91A9C5718FE}" dt="2026-10-29T22:19:20.672" v="11387" actId="313"/>
        <pc:sldMkLst>
          <pc:docMk/>
          <pc:sldMk cId="2596814859" sldId="2078"/>
        </pc:sldMkLst>
        <pc:spChg chg="mod">
          <ac:chgData name="Claudia Beckner" userId="881cde9c-ccf8-4e0d-9267-86e67e6f5c8d" providerId="ADAL" clId="{339C2968-AC6D-49CE-AE8C-B91A9C5718FE}" dt="2026-10-29T22:19:20.672" v="11387" actId="313"/>
          <ac:spMkLst>
            <pc:docMk/>
            <pc:sldMk cId="2596814859" sldId="2078"/>
            <ac:spMk id="2" creationId="{9CE52570-AAF1-DC0B-99E0-62CC02CACCF4}"/>
          </ac:spMkLst>
        </pc:spChg>
        <pc:spChg chg="mod">
          <ac:chgData name="Claudia Beckner" userId="881cde9c-ccf8-4e0d-9267-86e67e6f5c8d" providerId="ADAL" clId="{339C2968-AC6D-49CE-AE8C-B91A9C5718FE}" dt="2026-10-29T20:58:31.699" v="10764" actId="20577"/>
          <ac:spMkLst>
            <pc:docMk/>
            <pc:sldMk cId="2596814859" sldId="2078"/>
            <ac:spMk id="3" creationId="{B969F971-9933-4B47-16C4-0571BE054E82}"/>
          </ac:spMkLst>
        </pc:spChg>
      </pc:sldChg>
      <pc:sldChg chg="modSp mod">
        <pc:chgData name="Claudia Beckner" userId="881cde9c-ccf8-4e0d-9267-86e67e6f5c8d" providerId="ADAL" clId="{339C2968-AC6D-49CE-AE8C-B91A9C5718FE}" dt="2026-10-29T22:19:30.255" v="11389" actId="313"/>
        <pc:sldMkLst>
          <pc:docMk/>
          <pc:sldMk cId="1877760411" sldId="2079"/>
        </pc:sldMkLst>
        <pc:spChg chg="mod">
          <ac:chgData name="Claudia Beckner" userId="881cde9c-ccf8-4e0d-9267-86e67e6f5c8d" providerId="ADAL" clId="{339C2968-AC6D-49CE-AE8C-B91A9C5718FE}" dt="2026-10-29T22:19:30.255" v="11389" actId="313"/>
          <ac:spMkLst>
            <pc:docMk/>
            <pc:sldMk cId="1877760411" sldId="2079"/>
            <ac:spMk id="2" creationId="{0FD4E994-29CD-549B-FDD1-B2E33BA1CBFB}"/>
          </ac:spMkLst>
        </pc:spChg>
      </pc:sldChg>
      <pc:sldChg chg="modNotesTx">
        <pc:chgData name="Claudia Beckner" userId="881cde9c-ccf8-4e0d-9267-86e67e6f5c8d" providerId="ADAL" clId="{339C2968-AC6D-49CE-AE8C-B91A9C5718FE}" dt="2026-10-29T17:55:27.642" v="9117" actId="6549"/>
        <pc:sldMkLst>
          <pc:docMk/>
          <pc:sldMk cId="643175183" sldId="2084"/>
        </pc:sldMkLst>
      </pc:sldChg>
      <pc:sldChg chg="modSp mod">
        <pc:chgData name="Claudia Beckner" userId="881cde9c-ccf8-4e0d-9267-86e67e6f5c8d" providerId="ADAL" clId="{339C2968-AC6D-49CE-AE8C-B91A9C5718FE}" dt="2026-10-29T21:03:14.979" v="10767" actId="20577"/>
        <pc:sldMkLst>
          <pc:docMk/>
          <pc:sldMk cId="2586054715" sldId="2087"/>
        </pc:sldMkLst>
        <pc:spChg chg="mod">
          <ac:chgData name="Claudia Beckner" userId="881cde9c-ccf8-4e0d-9267-86e67e6f5c8d" providerId="ADAL" clId="{339C2968-AC6D-49CE-AE8C-B91A9C5718FE}" dt="2026-10-29T21:03:14.979" v="10767" actId="20577"/>
          <ac:spMkLst>
            <pc:docMk/>
            <pc:sldMk cId="2586054715" sldId="2087"/>
            <ac:spMk id="3" creationId="{83B49623-FF5A-5367-684B-AB07C34FE535}"/>
          </ac:spMkLst>
        </pc:spChg>
      </pc:sldChg>
      <pc:sldChg chg="modSp mod">
        <pc:chgData name="Claudia Beckner" userId="881cde9c-ccf8-4e0d-9267-86e67e6f5c8d" providerId="ADAL" clId="{339C2968-AC6D-49CE-AE8C-B91A9C5718FE}" dt="2026-10-29T21:04:49.238" v="10773" actId="255"/>
        <pc:sldMkLst>
          <pc:docMk/>
          <pc:sldMk cId="3543448068" sldId="2089"/>
        </pc:sldMkLst>
        <pc:spChg chg="mod">
          <ac:chgData name="Claudia Beckner" userId="881cde9c-ccf8-4e0d-9267-86e67e6f5c8d" providerId="ADAL" clId="{339C2968-AC6D-49CE-AE8C-B91A9C5718FE}" dt="2026-10-29T21:04:49.238" v="10773" actId="255"/>
          <ac:spMkLst>
            <pc:docMk/>
            <pc:sldMk cId="3543448068" sldId="2089"/>
            <ac:spMk id="3" creationId="{7DBA55A5-E98E-79B5-4D0F-2250E30742B6}"/>
          </ac:spMkLst>
        </pc:spChg>
      </pc:sldChg>
      <pc:sldChg chg="modSp mod">
        <pc:chgData name="Claudia Beckner" userId="881cde9c-ccf8-4e0d-9267-86e67e6f5c8d" providerId="ADAL" clId="{339C2968-AC6D-49CE-AE8C-B91A9C5718FE}" dt="2026-10-29T21:05:39.009" v="10775" actId="20577"/>
        <pc:sldMkLst>
          <pc:docMk/>
          <pc:sldMk cId="1868746594" sldId="2091"/>
        </pc:sldMkLst>
        <pc:spChg chg="mod">
          <ac:chgData name="Claudia Beckner" userId="881cde9c-ccf8-4e0d-9267-86e67e6f5c8d" providerId="ADAL" clId="{339C2968-AC6D-49CE-AE8C-B91A9C5718FE}" dt="2026-10-29T21:05:39.009" v="10775" actId="20577"/>
          <ac:spMkLst>
            <pc:docMk/>
            <pc:sldMk cId="1868746594" sldId="2091"/>
            <ac:spMk id="3" creationId="{4EB72A89-35E8-359E-9D2B-765E2E651CB5}"/>
          </ac:spMkLst>
        </pc:spChg>
      </pc:sldChg>
      <pc:sldChg chg="modSp mod">
        <pc:chgData name="Claudia Beckner" userId="881cde9c-ccf8-4e0d-9267-86e67e6f5c8d" providerId="ADAL" clId="{339C2968-AC6D-49CE-AE8C-B91A9C5718FE}" dt="2026-10-29T21:35:51.742" v="10884" actId="1076"/>
        <pc:sldMkLst>
          <pc:docMk/>
          <pc:sldMk cId="431072713" sldId="2092"/>
        </pc:sldMkLst>
        <pc:spChg chg="mod">
          <ac:chgData name="Claudia Beckner" userId="881cde9c-ccf8-4e0d-9267-86e67e6f5c8d" providerId="ADAL" clId="{339C2968-AC6D-49CE-AE8C-B91A9C5718FE}" dt="2026-10-29T21:35:51.742" v="10884" actId="1076"/>
          <ac:spMkLst>
            <pc:docMk/>
            <pc:sldMk cId="431072713" sldId="2092"/>
            <ac:spMk id="3" creationId="{E6F8CA07-4CD1-25FF-D898-B7C703224604}"/>
          </ac:spMkLst>
        </pc:spChg>
      </pc:sldChg>
      <pc:sldChg chg="modSp mod">
        <pc:chgData name="Claudia Beckner" userId="881cde9c-ccf8-4e0d-9267-86e67e6f5c8d" providerId="ADAL" clId="{339C2968-AC6D-49CE-AE8C-B91A9C5718FE}" dt="2026-10-29T21:38:35.667" v="10890" actId="14100"/>
        <pc:sldMkLst>
          <pc:docMk/>
          <pc:sldMk cId="4202984573" sldId="2095"/>
        </pc:sldMkLst>
        <pc:spChg chg="mod">
          <ac:chgData name="Claudia Beckner" userId="881cde9c-ccf8-4e0d-9267-86e67e6f5c8d" providerId="ADAL" clId="{339C2968-AC6D-49CE-AE8C-B91A9C5718FE}" dt="2026-10-29T21:38:35.667" v="10890" actId="14100"/>
          <ac:spMkLst>
            <pc:docMk/>
            <pc:sldMk cId="4202984573" sldId="2095"/>
            <ac:spMk id="3" creationId="{4C5FA239-0B08-8864-DF22-FF05E8046A04}"/>
          </ac:spMkLst>
        </pc:spChg>
      </pc:sldChg>
      <pc:sldChg chg="modSp mod">
        <pc:chgData name="Claudia Beckner" userId="881cde9c-ccf8-4e0d-9267-86e67e6f5c8d" providerId="ADAL" clId="{339C2968-AC6D-49CE-AE8C-B91A9C5718FE}" dt="2026-10-29T21:39:23.735" v="10892" actId="403"/>
        <pc:sldMkLst>
          <pc:docMk/>
          <pc:sldMk cId="1309107230" sldId="2096"/>
        </pc:sldMkLst>
        <pc:spChg chg="mod">
          <ac:chgData name="Claudia Beckner" userId="881cde9c-ccf8-4e0d-9267-86e67e6f5c8d" providerId="ADAL" clId="{339C2968-AC6D-49CE-AE8C-B91A9C5718FE}" dt="2026-10-29T21:39:23.735" v="10892" actId="403"/>
          <ac:spMkLst>
            <pc:docMk/>
            <pc:sldMk cId="1309107230" sldId="2096"/>
            <ac:spMk id="3" creationId="{DF16C253-B6B4-3DE9-4B65-FB3F184991BE}"/>
          </ac:spMkLst>
        </pc:spChg>
      </pc:sldChg>
      <pc:sldChg chg="modSp mod">
        <pc:chgData name="Claudia Beckner" userId="881cde9c-ccf8-4e0d-9267-86e67e6f5c8d" providerId="ADAL" clId="{339C2968-AC6D-49CE-AE8C-B91A9C5718FE}" dt="2026-10-29T21:33:52.743" v="10875" actId="255"/>
        <pc:sldMkLst>
          <pc:docMk/>
          <pc:sldMk cId="173189419" sldId="2097"/>
        </pc:sldMkLst>
        <pc:spChg chg="mod">
          <ac:chgData name="Claudia Beckner" userId="881cde9c-ccf8-4e0d-9267-86e67e6f5c8d" providerId="ADAL" clId="{339C2968-AC6D-49CE-AE8C-B91A9C5718FE}" dt="2026-10-29T21:33:52.743" v="10875" actId="255"/>
          <ac:spMkLst>
            <pc:docMk/>
            <pc:sldMk cId="173189419" sldId="2097"/>
            <ac:spMk id="3" creationId="{723BB4AA-195C-B56F-D73A-4B6833D34961}"/>
          </ac:spMkLst>
        </pc:spChg>
      </pc:sldChg>
      <pc:sldChg chg="modSp mod">
        <pc:chgData name="Claudia Beckner" userId="881cde9c-ccf8-4e0d-9267-86e67e6f5c8d" providerId="ADAL" clId="{339C2968-AC6D-49CE-AE8C-B91A9C5718FE}" dt="2026-10-29T22:23:21.651" v="11432" actId="20577"/>
        <pc:sldMkLst>
          <pc:docMk/>
          <pc:sldMk cId="1463462862" sldId="2100"/>
        </pc:sldMkLst>
        <pc:spChg chg="mod">
          <ac:chgData name="Claudia Beckner" userId="881cde9c-ccf8-4e0d-9267-86e67e6f5c8d" providerId="ADAL" clId="{339C2968-AC6D-49CE-AE8C-B91A9C5718FE}" dt="2026-10-29T22:23:21.651" v="11432" actId="20577"/>
          <ac:spMkLst>
            <pc:docMk/>
            <pc:sldMk cId="1463462862" sldId="2100"/>
            <ac:spMk id="3" creationId="{A1EA5E6F-321A-C4E1-885C-402BB87ADB5D}"/>
          </ac:spMkLst>
        </pc:spChg>
      </pc:sldChg>
      <pc:sldChg chg="modSp mod">
        <pc:chgData name="Claudia Beckner" userId="881cde9c-ccf8-4e0d-9267-86e67e6f5c8d" providerId="ADAL" clId="{339C2968-AC6D-49CE-AE8C-B91A9C5718FE}" dt="2026-10-29T22:23:11.555" v="11431" actId="20577"/>
        <pc:sldMkLst>
          <pc:docMk/>
          <pc:sldMk cId="3191906863" sldId="2101"/>
        </pc:sldMkLst>
        <pc:spChg chg="mod">
          <ac:chgData name="Claudia Beckner" userId="881cde9c-ccf8-4e0d-9267-86e67e6f5c8d" providerId="ADAL" clId="{339C2968-AC6D-49CE-AE8C-B91A9C5718FE}" dt="2026-10-29T22:23:11.555" v="11431" actId="20577"/>
          <ac:spMkLst>
            <pc:docMk/>
            <pc:sldMk cId="3191906863" sldId="2101"/>
            <ac:spMk id="6" creationId="{A9EB10F2-3F46-FC01-B99D-2B74B0D0A74E}"/>
          </ac:spMkLst>
        </pc:spChg>
      </pc:sldChg>
      <pc:sldChg chg="modSp mod">
        <pc:chgData name="Claudia Beckner" userId="881cde9c-ccf8-4e0d-9267-86e67e6f5c8d" providerId="ADAL" clId="{339C2968-AC6D-49CE-AE8C-B91A9C5718FE}" dt="2026-10-29T22:22:57.785" v="11420" actId="20577"/>
        <pc:sldMkLst>
          <pc:docMk/>
          <pc:sldMk cId="1060745366" sldId="2104"/>
        </pc:sldMkLst>
        <pc:spChg chg="mod">
          <ac:chgData name="Claudia Beckner" userId="881cde9c-ccf8-4e0d-9267-86e67e6f5c8d" providerId="ADAL" clId="{339C2968-AC6D-49CE-AE8C-B91A9C5718FE}" dt="2026-10-29T22:22:57.785" v="11420" actId="20577"/>
          <ac:spMkLst>
            <pc:docMk/>
            <pc:sldMk cId="1060745366" sldId="2104"/>
            <ac:spMk id="3" creationId="{41AFD962-968B-1A25-9CEA-EE2D10BD480F}"/>
          </ac:spMkLst>
        </pc:spChg>
      </pc:sldChg>
      <pc:sldChg chg="modSp mod">
        <pc:chgData name="Claudia Beckner" userId="881cde9c-ccf8-4e0d-9267-86e67e6f5c8d" providerId="ADAL" clId="{339C2968-AC6D-49CE-AE8C-B91A9C5718FE}" dt="2026-10-29T21:26:28.599" v="10840" actId="255"/>
        <pc:sldMkLst>
          <pc:docMk/>
          <pc:sldMk cId="1723644243" sldId="2105"/>
        </pc:sldMkLst>
        <pc:spChg chg="mod">
          <ac:chgData name="Claudia Beckner" userId="881cde9c-ccf8-4e0d-9267-86e67e6f5c8d" providerId="ADAL" clId="{339C2968-AC6D-49CE-AE8C-B91A9C5718FE}" dt="2026-10-29T21:26:28.599" v="10840" actId="255"/>
          <ac:spMkLst>
            <pc:docMk/>
            <pc:sldMk cId="1723644243" sldId="2105"/>
            <ac:spMk id="3" creationId="{888AC7F2-C086-C793-F121-14AEADA23BC0}"/>
          </ac:spMkLst>
        </pc:spChg>
      </pc:sldChg>
      <pc:sldChg chg="modSp mod">
        <pc:chgData name="Claudia Beckner" userId="881cde9c-ccf8-4e0d-9267-86e67e6f5c8d" providerId="ADAL" clId="{339C2968-AC6D-49CE-AE8C-B91A9C5718FE}" dt="2026-10-29T22:24:52.184" v="11452" actId="20577"/>
        <pc:sldMkLst>
          <pc:docMk/>
          <pc:sldMk cId="4139012149" sldId="2106"/>
        </pc:sldMkLst>
        <pc:spChg chg="mod">
          <ac:chgData name="Claudia Beckner" userId="881cde9c-ccf8-4e0d-9267-86e67e6f5c8d" providerId="ADAL" clId="{339C2968-AC6D-49CE-AE8C-B91A9C5718FE}" dt="2026-10-29T22:24:52.184" v="11452" actId="20577"/>
          <ac:spMkLst>
            <pc:docMk/>
            <pc:sldMk cId="4139012149" sldId="2106"/>
            <ac:spMk id="3" creationId="{FECA0380-CF65-54B2-6B6A-EA491F30301B}"/>
          </ac:spMkLst>
        </pc:spChg>
      </pc:sldChg>
      <pc:sldChg chg="modSp mod">
        <pc:chgData name="Claudia Beckner" userId="881cde9c-ccf8-4e0d-9267-86e67e6f5c8d" providerId="ADAL" clId="{339C2968-AC6D-49CE-AE8C-B91A9C5718FE}" dt="2026-10-29T22:24:08.338" v="11446" actId="20577"/>
        <pc:sldMkLst>
          <pc:docMk/>
          <pc:sldMk cId="3406775946" sldId="2107"/>
        </pc:sldMkLst>
        <pc:spChg chg="mod">
          <ac:chgData name="Claudia Beckner" userId="881cde9c-ccf8-4e0d-9267-86e67e6f5c8d" providerId="ADAL" clId="{339C2968-AC6D-49CE-AE8C-B91A9C5718FE}" dt="2026-10-29T22:24:08.338" v="11446" actId="20577"/>
          <ac:spMkLst>
            <pc:docMk/>
            <pc:sldMk cId="3406775946" sldId="2107"/>
            <ac:spMk id="3" creationId="{37DDC4F2-CAE6-AF3B-9272-97A73833B7EF}"/>
          </ac:spMkLst>
        </pc:spChg>
      </pc:sldChg>
      <pc:sldChg chg="modSp mod">
        <pc:chgData name="Claudia Beckner" userId="881cde9c-ccf8-4e0d-9267-86e67e6f5c8d" providerId="ADAL" clId="{339C2968-AC6D-49CE-AE8C-B91A9C5718FE}" dt="2026-10-29T21:26:10.627" v="10838" actId="403"/>
        <pc:sldMkLst>
          <pc:docMk/>
          <pc:sldMk cId="3419204060" sldId="2108"/>
        </pc:sldMkLst>
        <pc:spChg chg="mod">
          <ac:chgData name="Claudia Beckner" userId="881cde9c-ccf8-4e0d-9267-86e67e6f5c8d" providerId="ADAL" clId="{339C2968-AC6D-49CE-AE8C-B91A9C5718FE}" dt="2026-10-29T21:26:10.627" v="10838" actId="403"/>
          <ac:spMkLst>
            <pc:docMk/>
            <pc:sldMk cId="3419204060" sldId="2108"/>
            <ac:spMk id="3" creationId="{0346D285-8DAB-205D-7C39-CA710AFFF10D}"/>
          </ac:spMkLst>
        </pc:spChg>
      </pc:sldChg>
      <pc:sldChg chg="modSp mod">
        <pc:chgData name="Claudia Beckner" userId="881cde9c-ccf8-4e0d-9267-86e67e6f5c8d" providerId="ADAL" clId="{339C2968-AC6D-49CE-AE8C-B91A9C5718FE}" dt="2026-10-29T21:24:08.896" v="10833" actId="20577"/>
        <pc:sldMkLst>
          <pc:docMk/>
          <pc:sldMk cId="2197873036" sldId="2109"/>
        </pc:sldMkLst>
        <pc:spChg chg="mod">
          <ac:chgData name="Claudia Beckner" userId="881cde9c-ccf8-4e0d-9267-86e67e6f5c8d" providerId="ADAL" clId="{339C2968-AC6D-49CE-AE8C-B91A9C5718FE}" dt="2026-10-29T21:24:08.896" v="10833" actId="20577"/>
          <ac:spMkLst>
            <pc:docMk/>
            <pc:sldMk cId="2197873036" sldId="2109"/>
            <ac:spMk id="3" creationId="{31E97758-2E36-F0C8-4EB7-8AD9048A6F73}"/>
          </ac:spMkLst>
        </pc:spChg>
      </pc:sldChg>
      <pc:sldChg chg="modSp mod">
        <pc:chgData name="Claudia Beckner" userId="881cde9c-ccf8-4e0d-9267-86e67e6f5c8d" providerId="ADAL" clId="{339C2968-AC6D-49CE-AE8C-B91A9C5718FE}" dt="2026-10-29T21:27:05.150" v="10842" actId="14100"/>
        <pc:sldMkLst>
          <pc:docMk/>
          <pc:sldMk cId="628496485" sldId="2110"/>
        </pc:sldMkLst>
        <pc:spChg chg="mod">
          <ac:chgData name="Claudia Beckner" userId="881cde9c-ccf8-4e0d-9267-86e67e6f5c8d" providerId="ADAL" clId="{339C2968-AC6D-49CE-AE8C-B91A9C5718FE}" dt="2026-10-29T21:27:05.150" v="10842" actId="14100"/>
          <ac:spMkLst>
            <pc:docMk/>
            <pc:sldMk cId="628496485" sldId="2110"/>
            <ac:spMk id="3" creationId="{9D519D3A-27A3-BCA5-D8F3-21C4F070289B}"/>
          </ac:spMkLst>
        </pc:spChg>
      </pc:sldChg>
      <pc:sldChg chg="modSp mod">
        <pc:chgData name="Claudia Beckner" userId="881cde9c-ccf8-4e0d-9267-86e67e6f5c8d" providerId="ADAL" clId="{339C2968-AC6D-49CE-AE8C-B91A9C5718FE}" dt="2026-10-29T21:21:41.560" v="10781" actId="403"/>
        <pc:sldMkLst>
          <pc:docMk/>
          <pc:sldMk cId="4170068417" sldId="2111"/>
        </pc:sldMkLst>
        <pc:spChg chg="mod">
          <ac:chgData name="Claudia Beckner" userId="881cde9c-ccf8-4e0d-9267-86e67e6f5c8d" providerId="ADAL" clId="{339C2968-AC6D-49CE-AE8C-B91A9C5718FE}" dt="2026-10-29T21:21:41.560" v="10781" actId="403"/>
          <ac:spMkLst>
            <pc:docMk/>
            <pc:sldMk cId="4170068417" sldId="2111"/>
            <ac:spMk id="5" creationId="{BA12840E-E066-F30E-7E76-94349CD1984B}"/>
          </ac:spMkLst>
        </pc:spChg>
      </pc:sldChg>
      <pc:sldChg chg="modSp mod">
        <pc:chgData name="Claudia Beckner" userId="881cde9c-ccf8-4e0d-9267-86e67e6f5c8d" providerId="ADAL" clId="{339C2968-AC6D-49CE-AE8C-B91A9C5718FE}" dt="2026-10-29T22:20:17.470" v="11392" actId="20577"/>
        <pc:sldMkLst>
          <pc:docMk/>
          <pc:sldMk cId="1894219206" sldId="2112"/>
        </pc:sldMkLst>
        <pc:spChg chg="mod">
          <ac:chgData name="Claudia Beckner" userId="881cde9c-ccf8-4e0d-9267-86e67e6f5c8d" providerId="ADAL" clId="{339C2968-AC6D-49CE-AE8C-B91A9C5718FE}" dt="2026-10-29T22:20:17.470" v="11392" actId="20577"/>
          <ac:spMkLst>
            <pc:docMk/>
            <pc:sldMk cId="1894219206" sldId="2112"/>
            <ac:spMk id="6" creationId="{CDE0DB7C-DAEF-A504-9668-F368896387C9}"/>
          </ac:spMkLst>
        </pc:spChg>
      </pc:sldChg>
      <pc:sldChg chg="modSp mod">
        <pc:chgData name="Claudia Beckner" userId="881cde9c-ccf8-4e0d-9267-86e67e6f5c8d" providerId="ADAL" clId="{339C2968-AC6D-49CE-AE8C-B91A9C5718FE}" dt="2026-10-29T21:28:04.908" v="10845" actId="255"/>
        <pc:sldMkLst>
          <pc:docMk/>
          <pc:sldMk cId="3684427573" sldId="2113"/>
        </pc:sldMkLst>
        <pc:spChg chg="mod">
          <ac:chgData name="Claudia Beckner" userId="881cde9c-ccf8-4e0d-9267-86e67e6f5c8d" providerId="ADAL" clId="{339C2968-AC6D-49CE-AE8C-B91A9C5718FE}" dt="2026-10-29T21:28:04.908" v="10845" actId="255"/>
          <ac:spMkLst>
            <pc:docMk/>
            <pc:sldMk cId="3684427573" sldId="2113"/>
            <ac:spMk id="6" creationId="{1FFE2D9B-21CE-5A93-92EF-354062CE041E}"/>
          </ac:spMkLst>
        </pc:spChg>
      </pc:sldChg>
      <pc:sldChg chg="modSp mod">
        <pc:chgData name="Claudia Beckner" userId="881cde9c-ccf8-4e0d-9267-86e67e6f5c8d" providerId="ADAL" clId="{339C2968-AC6D-49CE-AE8C-B91A9C5718FE}" dt="2026-10-29T21:25:00.890" v="10836" actId="403"/>
        <pc:sldMkLst>
          <pc:docMk/>
          <pc:sldMk cId="2578535228" sldId="2114"/>
        </pc:sldMkLst>
        <pc:spChg chg="mod">
          <ac:chgData name="Claudia Beckner" userId="881cde9c-ccf8-4e0d-9267-86e67e6f5c8d" providerId="ADAL" clId="{339C2968-AC6D-49CE-AE8C-B91A9C5718FE}" dt="2026-10-29T21:25:00.890" v="10836" actId="403"/>
          <ac:spMkLst>
            <pc:docMk/>
            <pc:sldMk cId="2578535228" sldId="2114"/>
            <ac:spMk id="3" creationId="{7C2020F0-5B78-D946-8F08-DBD59F6B9525}"/>
          </ac:spMkLst>
        </pc:spChg>
      </pc:sldChg>
      <pc:sldChg chg="modSp mod">
        <pc:chgData name="Claudia Beckner" userId="881cde9c-ccf8-4e0d-9267-86e67e6f5c8d" providerId="ADAL" clId="{339C2968-AC6D-49CE-AE8C-B91A9C5718FE}" dt="2026-10-29T21:24:41.989" v="10835" actId="403"/>
        <pc:sldMkLst>
          <pc:docMk/>
          <pc:sldMk cId="2026248993" sldId="2115"/>
        </pc:sldMkLst>
        <pc:spChg chg="mod">
          <ac:chgData name="Claudia Beckner" userId="881cde9c-ccf8-4e0d-9267-86e67e6f5c8d" providerId="ADAL" clId="{339C2968-AC6D-49CE-AE8C-B91A9C5718FE}" dt="2026-10-29T21:24:41.989" v="10835" actId="403"/>
          <ac:spMkLst>
            <pc:docMk/>
            <pc:sldMk cId="2026248993" sldId="2115"/>
            <ac:spMk id="3" creationId="{46203631-508C-2F63-542B-3F5F8A5F71FF}"/>
          </ac:spMkLst>
        </pc:spChg>
      </pc:sldChg>
      <pc:sldChg chg="modSp add mod ord">
        <pc:chgData name="Claudia Beckner" userId="881cde9c-ccf8-4e0d-9267-86e67e6f5c8d" providerId="ADAL" clId="{339C2968-AC6D-49CE-AE8C-B91A9C5718FE}" dt="2026-10-29T03:34:30.841" v="7430" actId="20577"/>
        <pc:sldMkLst>
          <pc:docMk/>
          <pc:sldMk cId="1867835088" sldId="2118"/>
        </pc:sldMkLst>
        <pc:spChg chg="mod">
          <ac:chgData name="Claudia Beckner" userId="881cde9c-ccf8-4e0d-9267-86e67e6f5c8d" providerId="ADAL" clId="{339C2968-AC6D-49CE-AE8C-B91A9C5718FE}" dt="2026-10-29T03:06:19.061" v="6969" actId="1076"/>
          <ac:spMkLst>
            <pc:docMk/>
            <pc:sldMk cId="1867835088" sldId="2118"/>
            <ac:spMk id="2" creationId="{387288EB-148E-C18F-99D6-96FB71B938CF}"/>
          </ac:spMkLst>
        </pc:spChg>
        <pc:spChg chg="mod">
          <ac:chgData name="Claudia Beckner" userId="881cde9c-ccf8-4e0d-9267-86e67e6f5c8d" providerId="ADAL" clId="{339C2968-AC6D-49CE-AE8C-B91A9C5718FE}" dt="2026-10-29T03:34:30.841" v="7430" actId="20577"/>
          <ac:spMkLst>
            <pc:docMk/>
            <pc:sldMk cId="1867835088" sldId="2118"/>
            <ac:spMk id="3" creationId="{48489CC1-A00C-AF0A-540C-42B20B9A4E70}"/>
          </ac:spMkLst>
        </pc:spChg>
      </pc:sldChg>
    </pc:docChg>
  </pc:docChgLst>
  <pc:docChgLst>
    <pc:chgData name="Lori Chesnut" userId="S::lori.chesnut@sde.ok.gov::c39e058c-bd21-458f-b6bb-0762ccb3a2de" providerId="AD" clId="Web-{AB7A7CF4-987A-9806-68C6-9F9D8F8D946F}"/>
    <pc:docChg chg="mod addSld delSld modSld">
      <pc:chgData name="Lori Chesnut" userId="S::lori.chesnut@sde.ok.gov::c39e058c-bd21-458f-b6bb-0762ccb3a2de" providerId="AD" clId="Web-{AB7A7CF4-987A-9806-68C6-9F9D8F8D946F}" dt="2026-11-04T14:36:41.953" v="27" actId="20577"/>
      <pc:docMkLst>
        <pc:docMk/>
      </pc:docMkLst>
      <pc:sldChg chg="modSp">
        <pc:chgData name="Lori Chesnut" userId="S::lori.chesnut@sde.ok.gov::c39e058c-bd21-458f-b6bb-0762ccb3a2de" providerId="AD" clId="Web-{AB7A7CF4-987A-9806-68C6-9F9D8F8D946F}" dt="2026-11-04T14:36:41.953" v="27" actId="20577"/>
        <pc:sldMkLst>
          <pc:docMk/>
          <pc:sldMk cId="1636358033" sldId="273"/>
        </pc:sldMkLst>
        <pc:spChg chg="mod">
          <ac:chgData name="Lori Chesnut" userId="S::lori.chesnut@sde.ok.gov::c39e058c-bd21-458f-b6bb-0762ccb3a2de" providerId="AD" clId="Web-{AB7A7CF4-987A-9806-68C6-9F9D8F8D946F}" dt="2026-11-04T14:36:41.953" v="27" actId="20577"/>
          <ac:spMkLst>
            <pc:docMk/>
            <pc:sldMk cId="1636358033" sldId="273"/>
            <ac:spMk id="4" creationId="{4B7B3449-E2D8-041B-E870-57EC86521A43}"/>
          </ac:spMkLst>
        </pc:spChg>
      </pc:sldChg>
      <pc:sldChg chg="modSp">
        <pc:chgData name="Lori Chesnut" userId="S::lori.chesnut@sde.ok.gov::c39e058c-bd21-458f-b6bb-0762ccb3a2de" providerId="AD" clId="Web-{AB7A7CF4-987A-9806-68C6-9F9D8F8D946F}" dt="2026-11-04T14:12:59.732" v="7" actId="20577"/>
        <pc:sldMkLst>
          <pc:docMk/>
          <pc:sldMk cId="1501788505" sldId="2005"/>
        </pc:sldMkLst>
        <pc:spChg chg="mod">
          <ac:chgData name="Lori Chesnut" userId="S::lori.chesnut@sde.ok.gov::c39e058c-bd21-458f-b6bb-0762ccb3a2de" providerId="AD" clId="Web-{AB7A7CF4-987A-9806-68C6-9F9D8F8D946F}" dt="2026-11-04T14:12:59.732" v="7" actId="20577"/>
          <ac:spMkLst>
            <pc:docMk/>
            <pc:sldMk cId="1501788505" sldId="2005"/>
            <ac:spMk id="2" creationId="{D0D1883C-2D5A-C7E8-0887-A0F2CE67CFA6}"/>
          </ac:spMkLst>
        </pc:spChg>
      </pc:sldChg>
      <pc:sldChg chg="modSp">
        <pc:chgData name="Lori Chesnut" userId="S::lori.chesnut@sde.ok.gov::c39e058c-bd21-458f-b6bb-0762ccb3a2de" providerId="AD" clId="Web-{AB7A7CF4-987A-9806-68C6-9F9D8F8D946F}" dt="2026-11-04T14:15:11.140" v="9" actId="20577"/>
        <pc:sldMkLst>
          <pc:docMk/>
          <pc:sldMk cId="2462097530" sldId="2012"/>
        </pc:sldMkLst>
        <pc:spChg chg="mod">
          <ac:chgData name="Lori Chesnut" userId="S::lori.chesnut@sde.ok.gov::c39e058c-bd21-458f-b6bb-0762ccb3a2de" providerId="AD" clId="Web-{AB7A7CF4-987A-9806-68C6-9F9D8F8D946F}" dt="2026-11-04T14:15:11.140" v="9" actId="20577"/>
          <ac:spMkLst>
            <pc:docMk/>
            <pc:sldMk cId="2462097530" sldId="2012"/>
            <ac:spMk id="2" creationId="{FFEB6EF3-3950-737C-0F6A-7C8ED35DA607}"/>
          </ac:spMkLst>
        </pc:spChg>
      </pc:sldChg>
      <pc:sldChg chg="modSp">
        <pc:chgData name="Lori Chesnut" userId="S::lori.chesnut@sde.ok.gov::c39e058c-bd21-458f-b6bb-0762ccb3a2de" providerId="AD" clId="Web-{AB7A7CF4-987A-9806-68C6-9F9D8F8D946F}" dt="2026-11-04T14:15:17.140" v="11" actId="20577"/>
        <pc:sldMkLst>
          <pc:docMk/>
          <pc:sldMk cId="4212520437" sldId="2013"/>
        </pc:sldMkLst>
        <pc:spChg chg="mod">
          <ac:chgData name="Lori Chesnut" userId="S::lori.chesnut@sde.ok.gov::c39e058c-bd21-458f-b6bb-0762ccb3a2de" providerId="AD" clId="Web-{AB7A7CF4-987A-9806-68C6-9F9D8F8D946F}" dt="2026-11-04T14:15:17.140" v="11" actId="20577"/>
          <ac:spMkLst>
            <pc:docMk/>
            <pc:sldMk cId="4212520437" sldId="2013"/>
            <ac:spMk id="2" creationId="{67F1C318-8951-57F2-38A7-31D0627BFCA9}"/>
          </ac:spMkLst>
        </pc:spChg>
      </pc:sldChg>
      <pc:sldChg chg="modSp">
        <pc:chgData name="Lori Chesnut" userId="S::lori.chesnut@sde.ok.gov::c39e058c-bd21-458f-b6bb-0762ccb3a2de" providerId="AD" clId="Web-{AB7A7CF4-987A-9806-68C6-9F9D8F8D946F}" dt="2026-11-04T14:21:41.473" v="14" actId="20577"/>
        <pc:sldMkLst>
          <pc:docMk/>
          <pc:sldMk cId="3022501492" sldId="2027"/>
        </pc:sldMkLst>
        <pc:spChg chg="mod">
          <ac:chgData name="Lori Chesnut" userId="S::lori.chesnut@sde.ok.gov::c39e058c-bd21-458f-b6bb-0762ccb3a2de" providerId="AD" clId="Web-{AB7A7CF4-987A-9806-68C6-9F9D8F8D946F}" dt="2026-11-04T14:21:41.473" v="14" actId="20577"/>
          <ac:spMkLst>
            <pc:docMk/>
            <pc:sldMk cId="3022501492" sldId="2027"/>
            <ac:spMk id="2" creationId="{080C8455-3DE6-7516-4359-D30A2179A777}"/>
          </ac:spMkLst>
        </pc:spChg>
      </pc:sldChg>
      <pc:sldChg chg="modSp">
        <pc:chgData name="Lori Chesnut" userId="S::lori.chesnut@sde.ok.gov::c39e058c-bd21-458f-b6bb-0762ccb3a2de" providerId="AD" clId="Web-{AB7A7CF4-987A-9806-68C6-9F9D8F8D946F}" dt="2026-11-04T14:21:50.520" v="17" actId="20577"/>
        <pc:sldMkLst>
          <pc:docMk/>
          <pc:sldMk cId="1539254415" sldId="2028"/>
        </pc:sldMkLst>
        <pc:spChg chg="mod">
          <ac:chgData name="Lori Chesnut" userId="S::lori.chesnut@sde.ok.gov::c39e058c-bd21-458f-b6bb-0762ccb3a2de" providerId="AD" clId="Web-{AB7A7CF4-987A-9806-68C6-9F9D8F8D946F}" dt="2026-11-04T14:21:50.520" v="17" actId="20577"/>
          <ac:spMkLst>
            <pc:docMk/>
            <pc:sldMk cId="1539254415" sldId="2028"/>
            <ac:spMk id="2" creationId="{5A0D5263-65F8-C852-9C36-D60481326C72}"/>
          </ac:spMkLst>
        </pc:spChg>
      </pc:sldChg>
    </pc:docChg>
  </pc:docChgLst>
  <pc:docChgLst>
    <pc:chgData name="Donna Tye-Lewis" userId="81d063ab-a3df-4d8f-ab85-26aa617bf932" providerId="ADAL" clId="{2CF59AF2-C407-43E5-8C22-E6AFEB60F096}"/>
    <pc:docChg chg="undo custSel addSld delSld modSld sldOrd modMainMaster modNotesMaster">
      <pc:chgData name="Donna Tye-Lewis" userId="81d063ab-a3df-4d8f-ab85-26aa617bf932" providerId="ADAL" clId="{2CF59AF2-C407-43E5-8C22-E6AFEB60F096}" dt="2026-11-06T20:16:26.049" v="18615" actId="2696"/>
      <pc:docMkLst>
        <pc:docMk/>
      </pc:docMkLst>
      <pc:sldChg chg="modNotes">
        <pc:chgData name="Donna Tye-Lewis" userId="81d063ab-a3df-4d8f-ab85-26aa617bf932" providerId="ADAL" clId="{2CF59AF2-C407-43E5-8C22-E6AFEB60F096}" dt="2026-11-06T20:03:46.141" v="18603"/>
        <pc:sldMkLst>
          <pc:docMk/>
          <pc:sldMk cId="0" sldId="256"/>
        </pc:sldMkLst>
      </pc:sldChg>
      <pc:sldChg chg="modSp mod modNotes modNotesTx">
        <pc:chgData name="Donna Tye-Lewis" userId="81d063ab-a3df-4d8f-ab85-26aa617bf932" providerId="ADAL" clId="{2CF59AF2-C407-43E5-8C22-E6AFEB60F096}" dt="2026-11-06T20:03:46.141" v="18603"/>
        <pc:sldMkLst>
          <pc:docMk/>
          <pc:sldMk cId="0" sldId="258"/>
        </pc:sldMkLst>
        <pc:spChg chg="mod">
          <ac:chgData name="Donna Tye-Lewis" userId="81d063ab-a3df-4d8f-ab85-26aa617bf932" providerId="ADAL" clId="{2CF59AF2-C407-43E5-8C22-E6AFEB60F096}" dt="2026-10-21T15:01:55.256" v="660" actId="20577"/>
          <ac:spMkLst>
            <pc:docMk/>
            <pc:sldMk cId="0" sldId="258"/>
            <ac:spMk id="160" creationId="{00000000-0000-0000-0000-000000000000}"/>
          </ac:spMkLst>
        </pc:spChg>
        <pc:spChg chg="mod">
          <ac:chgData name="Donna Tye-Lewis" userId="81d063ab-a3df-4d8f-ab85-26aa617bf932" providerId="ADAL" clId="{2CF59AF2-C407-43E5-8C22-E6AFEB60F096}" dt="2026-11-06T18:23:13.038" v="18343" actId="5793"/>
          <ac:spMkLst>
            <pc:docMk/>
            <pc:sldMk cId="0" sldId="258"/>
            <ac:spMk id="161" creationId="{00000000-0000-0000-0000-000000000000}"/>
          </ac:spMkLst>
        </pc:spChg>
      </pc:sldChg>
      <pc:sldChg chg="addSp delSp modSp mod ord modClrScheme chgLayout modNotes modNotesTx">
        <pc:chgData name="Donna Tye-Lewis" userId="81d063ab-a3df-4d8f-ab85-26aa617bf932" providerId="ADAL" clId="{2CF59AF2-C407-43E5-8C22-E6AFEB60F096}" dt="2026-11-06T20:03:46.141" v="18603"/>
        <pc:sldMkLst>
          <pc:docMk/>
          <pc:sldMk cId="0" sldId="259"/>
        </pc:sldMkLst>
        <pc:spChg chg="mod ord">
          <ac:chgData name="Donna Tye-Lewis" userId="81d063ab-a3df-4d8f-ab85-26aa617bf932" providerId="ADAL" clId="{2CF59AF2-C407-43E5-8C22-E6AFEB60F096}" dt="2026-10-21T17:25:52.939" v="1349" actId="700"/>
          <ac:spMkLst>
            <pc:docMk/>
            <pc:sldMk cId="0" sldId="259"/>
            <ac:spMk id="166" creationId="{00000000-0000-0000-0000-000000000000}"/>
          </ac:spMkLst>
        </pc:spChg>
        <pc:spChg chg="mod ord">
          <ac:chgData name="Donna Tye-Lewis" userId="81d063ab-a3df-4d8f-ab85-26aa617bf932" providerId="ADAL" clId="{2CF59AF2-C407-43E5-8C22-E6AFEB60F096}" dt="2026-10-21T19:47:21.530" v="3571" actId="255"/>
          <ac:spMkLst>
            <pc:docMk/>
            <pc:sldMk cId="0" sldId="259"/>
            <ac:spMk id="167" creationId="{00000000-0000-0000-0000-000000000000}"/>
          </ac:spMkLst>
        </pc:spChg>
      </pc:sldChg>
      <pc:sldChg chg="modSp mod ord modNotes">
        <pc:chgData name="Donna Tye-Lewis" userId="81d063ab-a3df-4d8f-ab85-26aa617bf932" providerId="ADAL" clId="{2CF59AF2-C407-43E5-8C22-E6AFEB60F096}" dt="2026-11-06T20:03:46.141" v="18603"/>
        <pc:sldMkLst>
          <pc:docMk/>
          <pc:sldMk cId="0" sldId="262"/>
        </pc:sldMkLst>
        <pc:spChg chg="mod">
          <ac:chgData name="Donna Tye-Lewis" userId="81d063ab-a3df-4d8f-ab85-26aa617bf932" providerId="ADAL" clId="{2CF59AF2-C407-43E5-8C22-E6AFEB60F096}" dt="2026-11-06T19:22:47.389" v="18353" actId="255"/>
          <ac:spMkLst>
            <pc:docMk/>
            <pc:sldMk cId="0" sldId="262"/>
            <ac:spMk id="184" creationId="{00000000-0000-0000-0000-000000000000}"/>
          </ac:spMkLst>
        </pc:spChg>
        <pc:spChg chg="mod">
          <ac:chgData name="Donna Tye-Lewis" userId="81d063ab-a3df-4d8f-ab85-26aa617bf932" providerId="ADAL" clId="{2CF59AF2-C407-43E5-8C22-E6AFEB60F096}" dt="2026-10-21T14:59:37.089" v="626" actId="20577"/>
          <ac:spMkLst>
            <pc:docMk/>
            <pc:sldMk cId="0" sldId="262"/>
            <ac:spMk id="185" creationId="{00000000-0000-0000-0000-000000000000}"/>
          </ac:spMkLst>
        </pc:spChg>
      </pc:sldChg>
      <pc:sldChg chg="delSp modSp mod ord modNotes modNotesTx">
        <pc:chgData name="Donna Tye-Lewis" userId="81d063ab-a3df-4d8f-ab85-26aa617bf932" providerId="ADAL" clId="{2CF59AF2-C407-43E5-8C22-E6AFEB60F096}" dt="2026-11-06T20:03:46.141" v="18603"/>
        <pc:sldMkLst>
          <pc:docMk/>
          <pc:sldMk cId="0" sldId="264"/>
        </pc:sldMkLst>
        <pc:spChg chg="mod">
          <ac:chgData name="Donna Tye-Lewis" userId="81d063ab-a3df-4d8f-ab85-26aa617bf932" providerId="ADAL" clId="{2CF59AF2-C407-43E5-8C22-E6AFEB60F096}" dt="2026-10-21T17:34:56.395" v="1498" actId="20577"/>
          <ac:spMkLst>
            <pc:docMk/>
            <pc:sldMk cId="0" sldId="264"/>
            <ac:spMk id="197" creationId="{00000000-0000-0000-0000-000000000000}"/>
          </ac:spMkLst>
        </pc:spChg>
        <pc:spChg chg="mod">
          <ac:chgData name="Donna Tye-Lewis" userId="81d063ab-a3df-4d8f-ab85-26aa617bf932" providerId="ADAL" clId="{2CF59AF2-C407-43E5-8C22-E6AFEB60F096}" dt="2026-10-21T19:47:41.809" v="3573" actId="255"/>
          <ac:spMkLst>
            <pc:docMk/>
            <pc:sldMk cId="0" sldId="264"/>
            <ac:spMk id="198" creationId="{00000000-0000-0000-0000-000000000000}"/>
          </ac:spMkLst>
        </pc:spChg>
      </pc:sldChg>
      <pc:sldChg chg="addSp delSp modSp mod ord modNotes modNotesTx">
        <pc:chgData name="Donna Tye-Lewis" userId="81d063ab-a3df-4d8f-ab85-26aa617bf932" providerId="ADAL" clId="{2CF59AF2-C407-43E5-8C22-E6AFEB60F096}" dt="2026-11-06T20:03:46.141" v="18603"/>
        <pc:sldMkLst>
          <pc:docMk/>
          <pc:sldMk cId="0" sldId="267"/>
        </pc:sldMkLst>
        <pc:spChg chg="add mod">
          <ac:chgData name="Donna Tye-Lewis" userId="81d063ab-a3df-4d8f-ab85-26aa617bf932" providerId="ADAL" clId="{2CF59AF2-C407-43E5-8C22-E6AFEB60F096}" dt="2026-10-26T19:46:39.332" v="16036" actId="207"/>
          <ac:spMkLst>
            <pc:docMk/>
            <pc:sldMk cId="0" sldId="267"/>
            <ac:spMk id="5" creationId="{2B7781AF-87B1-C669-7760-28C427F114D7}"/>
          </ac:spMkLst>
        </pc:spChg>
        <pc:spChg chg="mod">
          <ac:chgData name="Donna Tye-Lewis" userId="81d063ab-a3df-4d8f-ab85-26aa617bf932" providerId="ADAL" clId="{2CF59AF2-C407-43E5-8C22-E6AFEB60F096}" dt="2026-10-22T16:33:43.950" v="9738" actId="2711"/>
          <ac:spMkLst>
            <pc:docMk/>
            <pc:sldMk cId="0" sldId="267"/>
            <ac:spMk id="220" creationId="{00000000-0000-0000-0000-000000000000}"/>
          </ac:spMkLst>
        </pc:spChg>
        <pc:spChg chg="mod">
          <ac:chgData name="Donna Tye-Lewis" userId="81d063ab-a3df-4d8f-ab85-26aa617bf932" providerId="ADAL" clId="{2CF59AF2-C407-43E5-8C22-E6AFEB60F096}" dt="2026-10-26T19:48:18.015" v="16072" actId="20577"/>
          <ac:spMkLst>
            <pc:docMk/>
            <pc:sldMk cId="0" sldId="267"/>
            <ac:spMk id="222" creationId="{00000000-0000-0000-0000-000000000000}"/>
          </ac:spMkLst>
        </pc:spChg>
        <pc:picChg chg="add mod">
          <ac:chgData name="Donna Tye-Lewis" userId="81d063ab-a3df-4d8f-ab85-26aa617bf932" providerId="ADAL" clId="{2CF59AF2-C407-43E5-8C22-E6AFEB60F096}" dt="2026-10-22T16:37:27.722" v="9756" actId="1076"/>
          <ac:picMkLst>
            <pc:docMk/>
            <pc:sldMk cId="0" sldId="267"/>
            <ac:picMk id="3" creationId="{5C2D530F-F65B-834A-1407-7D1116ABA6DE}"/>
          </ac:picMkLst>
        </pc:picChg>
      </pc:sldChg>
      <pc:sldChg chg="modNotes">
        <pc:chgData name="Donna Tye-Lewis" userId="81d063ab-a3df-4d8f-ab85-26aa617bf932" providerId="ADAL" clId="{2CF59AF2-C407-43E5-8C22-E6AFEB60F096}" dt="2026-11-06T20:03:46.141" v="18603"/>
        <pc:sldMkLst>
          <pc:docMk/>
          <pc:sldMk cId="0" sldId="268"/>
        </pc:sldMkLst>
      </pc:sldChg>
      <pc:sldChg chg="modSp new mod modNotes modNotesTx">
        <pc:chgData name="Donna Tye-Lewis" userId="81d063ab-a3df-4d8f-ab85-26aa617bf932" providerId="ADAL" clId="{2CF59AF2-C407-43E5-8C22-E6AFEB60F096}" dt="2026-11-06T20:03:46.141" v="18603"/>
        <pc:sldMkLst>
          <pc:docMk/>
          <pc:sldMk cId="1941260508" sldId="269"/>
        </pc:sldMkLst>
        <pc:spChg chg="mod">
          <ac:chgData name="Donna Tye-Lewis" userId="81d063ab-a3df-4d8f-ab85-26aa617bf932" providerId="ADAL" clId="{2CF59AF2-C407-43E5-8C22-E6AFEB60F096}" dt="2026-10-21T15:04:37.778" v="702" actId="20577"/>
          <ac:spMkLst>
            <pc:docMk/>
            <pc:sldMk cId="1941260508" sldId="269"/>
            <ac:spMk id="2" creationId="{C365214A-0DAC-E198-3D04-D616CFF5AD7A}"/>
          </ac:spMkLst>
        </pc:spChg>
        <pc:spChg chg="mod">
          <ac:chgData name="Donna Tye-Lewis" userId="81d063ab-a3df-4d8f-ab85-26aa617bf932" providerId="ADAL" clId="{2CF59AF2-C407-43E5-8C22-E6AFEB60F096}" dt="2026-11-06T18:24:56.008" v="18344" actId="120"/>
          <ac:spMkLst>
            <pc:docMk/>
            <pc:sldMk cId="1941260508" sldId="269"/>
            <ac:spMk id="3" creationId="{63DDDD02-3D2F-0E72-B89E-6E7A0096BC29}"/>
          </ac:spMkLst>
        </pc:spChg>
      </pc:sldChg>
      <pc:sldChg chg="modSp new mod modShow modNotes modNotesTx">
        <pc:chgData name="Donna Tye-Lewis" userId="81d063ab-a3df-4d8f-ab85-26aa617bf932" providerId="ADAL" clId="{2CF59AF2-C407-43E5-8C22-E6AFEB60F096}" dt="2026-11-06T20:03:46.141" v="18603"/>
        <pc:sldMkLst>
          <pc:docMk/>
          <pc:sldMk cId="1517751739" sldId="270"/>
        </pc:sldMkLst>
        <pc:spChg chg="mod">
          <ac:chgData name="Donna Tye-Lewis" userId="81d063ab-a3df-4d8f-ab85-26aa617bf932" providerId="ADAL" clId="{2CF59AF2-C407-43E5-8C22-E6AFEB60F096}" dt="2026-10-21T15:07:03.693" v="751" actId="20577"/>
          <ac:spMkLst>
            <pc:docMk/>
            <pc:sldMk cId="1517751739" sldId="270"/>
            <ac:spMk id="2" creationId="{F97CABAC-5E3D-0769-C5B0-F73DA3295308}"/>
          </ac:spMkLst>
        </pc:spChg>
        <pc:spChg chg="mod">
          <ac:chgData name="Donna Tye-Lewis" userId="81d063ab-a3df-4d8f-ab85-26aa617bf932" providerId="ADAL" clId="{2CF59AF2-C407-43E5-8C22-E6AFEB60F096}" dt="2026-11-06T18:26:41.426" v="18348" actId="120"/>
          <ac:spMkLst>
            <pc:docMk/>
            <pc:sldMk cId="1517751739" sldId="270"/>
            <ac:spMk id="3" creationId="{815FDA0E-9781-D5D9-D0FB-D158E36D5086}"/>
          </ac:spMkLst>
        </pc:spChg>
      </pc:sldChg>
      <pc:sldChg chg="addSp modSp new mod ord modCm modNotesTx">
        <pc:chgData name="Donna Tye-Lewis" userId="81d063ab-a3df-4d8f-ab85-26aa617bf932" providerId="ADAL" clId="{2CF59AF2-C407-43E5-8C22-E6AFEB60F096}" dt="2026-11-06T18:26:05.660" v="18345" actId="120"/>
        <pc:sldMkLst>
          <pc:docMk/>
          <pc:sldMk cId="1900442307" sldId="271"/>
        </pc:sldMkLst>
        <pc:spChg chg="mod">
          <ac:chgData name="Donna Tye-Lewis" userId="81d063ab-a3df-4d8f-ab85-26aa617bf932" providerId="ADAL" clId="{2CF59AF2-C407-43E5-8C22-E6AFEB60F096}" dt="2026-10-29T20:56:16.002" v="18273" actId="20577"/>
          <ac:spMkLst>
            <pc:docMk/>
            <pc:sldMk cId="1900442307" sldId="271"/>
            <ac:spMk id="2" creationId="{401D84EC-D911-6F98-57AA-6038B9CF8B32}"/>
          </ac:spMkLst>
        </pc:spChg>
        <pc:spChg chg="mod">
          <ac:chgData name="Donna Tye-Lewis" userId="81d063ab-a3df-4d8f-ab85-26aa617bf932" providerId="ADAL" clId="{2CF59AF2-C407-43E5-8C22-E6AFEB60F096}" dt="2026-11-06T18:26:05.660" v="18345" actId="120"/>
          <ac:spMkLst>
            <pc:docMk/>
            <pc:sldMk cId="1900442307" sldId="271"/>
            <ac:spMk id="3" creationId="{D933D413-A11E-FA52-3530-7CB94FAFB693}"/>
          </ac:spMkLst>
        </pc:spChg>
        <pc:picChg chg="add mod">
          <ac:chgData name="Donna Tye-Lewis" userId="81d063ab-a3df-4d8f-ab85-26aa617bf932" providerId="ADAL" clId="{2CF59AF2-C407-43E5-8C22-E6AFEB60F096}" dt="2026-10-21T17:00:43.254" v="1179" actId="1076"/>
          <ac:picMkLst>
            <pc:docMk/>
            <pc:sldMk cId="1900442307" sldId="271"/>
            <ac:picMk id="5" creationId="{58E29FD6-C6FE-78D4-FA4A-E108001A50D5}"/>
          </ac:picMkLst>
        </pc:picChg>
        <pc:extLst>
          <p:ext xmlns:p="http://schemas.openxmlformats.org/presentationml/2006/main" uri="{D6D511B9-2390-475A-947B-AFAB55BFBCF1}">
            <pc226:cmChg xmlns:pc226="http://schemas.microsoft.com/office/powerpoint/2022/06/main/command" chg="mod">
              <pc226:chgData name="Donna Tye-Lewis" userId="81d063ab-a3df-4d8f-ab85-26aa617bf932" providerId="ADAL" clId="{2CF59AF2-C407-43E5-8C22-E6AFEB60F096}" dt="2026-10-29T20:56:16.002" v="18273" actId="20577"/>
              <pc2:cmMkLst xmlns:pc2="http://schemas.microsoft.com/office/powerpoint/2019/9/main/command">
                <pc:docMk/>
                <pc:sldMk cId="1900442307" sldId="271"/>
                <pc2:cmMk id="{A90A7212-6AC7-49DC-A833-86FB5378F2EA}"/>
              </pc2:cmMkLst>
            </pc226:cmChg>
          </p:ext>
        </pc:extLst>
      </pc:sldChg>
      <pc:sldChg chg="addSp delSp modSp new mod modNotes modNotesTx">
        <pc:chgData name="Donna Tye-Lewis" userId="81d063ab-a3df-4d8f-ab85-26aa617bf932" providerId="ADAL" clId="{2CF59AF2-C407-43E5-8C22-E6AFEB60F096}" dt="2026-11-06T20:03:46.141" v="18603"/>
        <pc:sldMkLst>
          <pc:docMk/>
          <pc:sldMk cId="2470382901" sldId="272"/>
        </pc:sldMkLst>
        <pc:spChg chg="mod">
          <ac:chgData name="Donna Tye-Lewis" userId="81d063ab-a3df-4d8f-ab85-26aa617bf932" providerId="ADAL" clId="{2CF59AF2-C407-43E5-8C22-E6AFEB60F096}" dt="2026-10-21T17:09:15.200" v="1236" actId="20577"/>
          <ac:spMkLst>
            <pc:docMk/>
            <pc:sldMk cId="2470382901" sldId="272"/>
            <ac:spMk id="2" creationId="{F6632249-AA86-45E7-1A5E-68E2E8174E24}"/>
          </ac:spMkLst>
        </pc:spChg>
        <pc:spChg chg="add del mod">
          <ac:chgData name="Donna Tye-Lewis" userId="81d063ab-a3df-4d8f-ab85-26aa617bf932" providerId="ADAL" clId="{2CF59AF2-C407-43E5-8C22-E6AFEB60F096}" dt="2026-10-21T18:12:30.927" v="2472" actId="20577"/>
          <ac:spMkLst>
            <pc:docMk/>
            <pc:sldMk cId="2470382901" sldId="272"/>
            <ac:spMk id="8" creationId="{81C87976-528C-3292-A4EF-C804C969F2EA}"/>
          </ac:spMkLst>
        </pc:spChg>
        <pc:picChg chg="add mod">
          <ac:chgData name="Donna Tye-Lewis" userId="81d063ab-a3df-4d8f-ab85-26aa617bf932" providerId="ADAL" clId="{2CF59AF2-C407-43E5-8C22-E6AFEB60F096}" dt="2026-10-21T17:50:32.198" v="1782" actId="1076"/>
          <ac:picMkLst>
            <pc:docMk/>
            <pc:sldMk cId="2470382901" sldId="272"/>
            <ac:picMk id="5" creationId="{4A6043B3-AA83-EE4C-E7C4-28EF62029760}"/>
          </ac:picMkLst>
        </pc:picChg>
      </pc:sldChg>
      <pc:sldChg chg="addSp delSp modSp new mod ord modClrScheme chgLayout modNotesTx">
        <pc:chgData name="Donna Tye-Lewis" userId="81d063ab-a3df-4d8f-ab85-26aa617bf932" providerId="ADAL" clId="{2CF59AF2-C407-43E5-8C22-E6AFEB60F096}" dt="2026-10-22T20:02:49.782" v="11810" actId="20577"/>
        <pc:sldMkLst>
          <pc:docMk/>
          <pc:sldMk cId="1636358033" sldId="273"/>
        </pc:sldMkLst>
        <pc:spChg chg="mod ord">
          <ac:chgData name="Donna Tye-Lewis" userId="81d063ab-a3df-4d8f-ab85-26aa617bf932" providerId="ADAL" clId="{2CF59AF2-C407-43E5-8C22-E6AFEB60F096}" dt="2026-10-21T22:17:40.525" v="6760" actId="700"/>
          <ac:spMkLst>
            <pc:docMk/>
            <pc:sldMk cId="1636358033" sldId="273"/>
            <ac:spMk id="2" creationId="{93E33903-3877-5A40-CACD-BBE08C2DA564}"/>
          </ac:spMkLst>
        </pc:spChg>
        <pc:spChg chg="add mod ord">
          <ac:chgData name="Donna Tye-Lewis" userId="81d063ab-a3df-4d8f-ab85-26aa617bf932" providerId="ADAL" clId="{2CF59AF2-C407-43E5-8C22-E6AFEB60F096}" dt="2026-10-22T20:02:49.782" v="11810" actId="20577"/>
          <ac:spMkLst>
            <pc:docMk/>
            <pc:sldMk cId="1636358033" sldId="273"/>
            <ac:spMk id="4" creationId="{4B7B3449-E2D8-041B-E870-57EC86521A43}"/>
          </ac:spMkLst>
        </pc:spChg>
      </pc:sldChg>
      <pc:sldChg chg="modSp new mod ord modNotesTx">
        <pc:chgData name="Donna Tye-Lewis" userId="81d063ab-a3df-4d8f-ab85-26aa617bf932" providerId="ADAL" clId="{2CF59AF2-C407-43E5-8C22-E6AFEB60F096}" dt="2026-10-22T18:17:13.628" v="10536" actId="20577"/>
        <pc:sldMkLst>
          <pc:docMk/>
          <pc:sldMk cId="3621365821" sldId="275"/>
        </pc:sldMkLst>
        <pc:spChg chg="mod">
          <ac:chgData name="Donna Tye-Lewis" userId="81d063ab-a3df-4d8f-ab85-26aa617bf932" providerId="ADAL" clId="{2CF59AF2-C407-43E5-8C22-E6AFEB60F096}" dt="2026-10-22T01:28:27.156" v="6880" actId="20577"/>
          <ac:spMkLst>
            <pc:docMk/>
            <pc:sldMk cId="3621365821" sldId="275"/>
            <ac:spMk id="2" creationId="{B01DEE25-E5DA-5DB4-B11C-DE60E3BA8BD2}"/>
          </ac:spMkLst>
        </pc:spChg>
        <pc:spChg chg="mod">
          <ac:chgData name="Donna Tye-Lewis" userId="81d063ab-a3df-4d8f-ab85-26aa617bf932" providerId="ADAL" clId="{2CF59AF2-C407-43E5-8C22-E6AFEB60F096}" dt="2026-10-22T01:31:28.076" v="6936" actId="255"/>
          <ac:spMkLst>
            <pc:docMk/>
            <pc:sldMk cId="3621365821" sldId="275"/>
            <ac:spMk id="3" creationId="{94703776-0E20-7905-1A9B-6B49CF07136B}"/>
          </ac:spMkLst>
        </pc:spChg>
      </pc:sldChg>
      <pc:sldChg chg="addSp modSp add mod modClrScheme chgLayout modNotes modNotesTx">
        <pc:chgData name="Donna Tye-Lewis" userId="81d063ab-a3df-4d8f-ab85-26aa617bf932" providerId="ADAL" clId="{2CF59AF2-C407-43E5-8C22-E6AFEB60F096}" dt="2026-11-06T20:03:46.141" v="18603"/>
        <pc:sldMkLst>
          <pc:docMk/>
          <pc:sldMk cId="953874937" sldId="284"/>
        </pc:sldMkLst>
        <pc:spChg chg="mod ord">
          <ac:chgData name="Donna Tye-Lewis" userId="81d063ab-a3df-4d8f-ab85-26aa617bf932" providerId="ADAL" clId="{2CF59AF2-C407-43E5-8C22-E6AFEB60F096}" dt="2026-10-22T01:49:43.742" v="7422" actId="700"/>
          <ac:spMkLst>
            <pc:docMk/>
            <pc:sldMk cId="953874937" sldId="284"/>
            <ac:spMk id="2" creationId="{DB69ABA4-2A76-1198-E17E-2A6BE6D2CB99}"/>
          </ac:spMkLst>
        </pc:spChg>
        <pc:spChg chg="add mod ord">
          <ac:chgData name="Donna Tye-Lewis" userId="81d063ab-a3df-4d8f-ab85-26aa617bf932" providerId="ADAL" clId="{2CF59AF2-C407-43E5-8C22-E6AFEB60F096}" dt="2026-10-22T01:49:43.742" v="7422" actId="700"/>
          <ac:spMkLst>
            <pc:docMk/>
            <pc:sldMk cId="953874937" sldId="284"/>
            <ac:spMk id="3" creationId="{4F424D0F-8A3F-3F06-DA47-042871B89558}"/>
          </ac:spMkLst>
        </pc:spChg>
        <pc:spChg chg="mod ord">
          <ac:chgData name="Donna Tye-Lewis" userId="81d063ab-a3df-4d8f-ab85-26aa617bf932" providerId="ADAL" clId="{2CF59AF2-C407-43E5-8C22-E6AFEB60F096}" dt="2026-10-22T01:49:43.742" v="7422" actId="700"/>
          <ac:spMkLst>
            <pc:docMk/>
            <pc:sldMk cId="953874937" sldId="284"/>
            <ac:spMk id="76" creationId="{00000000-0000-0000-0000-000000000000}"/>
          </ac:spMkLst>
        </pc:spChg>
      </pc:sldChg>
      <pc:sldChg chg="addSp delSp modSp add mod modClrScheme chgLayout modNotes">
        <pc:chgData name="Donna Tye-Lewis" userId="81d063ab-a3df-4d8f-ab85-26aa617bf932" providerId="ADAL" clId="{2CF59AF2-C407-43E5-8C22-E6AFEB60F096}" dt="2026-11-06T20:03:46.141" v="18603"/>
        <pc:sldMkLst>
          <pc:docMk/>
          <pc:sldMk cId="2340428592" sldId="289"/>
        </pc:sldMkLst>
        <pc:spChg chg="mod ord">
          <ac:chgData name="Donna Tye-Lewis" userId="81d063ab-a3df-4d8f-ab85-26aa617bf932" providerId="ADAL" clId="{2CF59AF2-C407-43E5-8C22-E6AFEB60F096}" dt="2026-10-22T21:52:11.755" v="13529" actId="14100"/>
          <ac:spMkLst>
            <pc:docMk/>
            <pc:sldMk cId="2340428592" sldId="289"/>
            <ac:spMk id="76" creationId="{00000000-0000-0000-0000-000000000000}"/>
          </ac:spMkLst>
        </pc:spChg>
        <pc:picChg chg="mod">
          <ac:chgData name="Donna Tye-Lewis" userId="81d063ab-a3df-4d8f-ab85-26aa617bf932" providerId="ADAL" clId="{2CF59AF2-C407-43E5-8C22-E6AFEB60F096}" dt="2026-10-22T21:52:28.583" v="13531" actId="1076"/>
          <ac:picMkLst>
            <pc:docMk/>
            <pc:sldMk cId="2340428592" sldId="289"/>
            <ac:picMk id="8" creationId="{BF821485-3C13-544F-18A0-80830248D8A9}"/>
          </ac:picMkLst>
        </pc:picChg>
      </pc:sldChg>
      <pc:sldChg chg="addSp modSp add mod modClrScheme chgLayout modNotes modNotesTx">
        <pc:chgData name="Donna Tye-Lewis" userId="81d063ab-a3df-4d8f-ab85-26aa617bf932" providerId="ADAL" clId="{2CF59AF2-C407-43E5-8C22-E6AFEB60F096}" dt="2026-11-06T20:03:46.141" v="18603"/>
        <pc:sldMkLst>
          <pc:docMk/>
          <pc:sldMk cId="3627974468" sldId="292"/>
        </pc:sldMkLst>
        <pc:spChg chg="mod ord">
          <ac:chgData name="Donna Tye-Lewis" userId="81d063ab-a3df-4d8f-ab85-26aa617bf932" providerId="ADAL" clId="{2CF59AF2-C407-43E5-8C22-E6AFEB60F096}" dt="2026-10-22T02:13:52.057" v="8177" actId="700"/>
          <ac:spMkLst>
            <pc:docMk/>
            <pc:sldMk cId="3627974468" sldId="292"/>
            <ac:spMk id="2" creationId="{684B3F18-3226-E579-FF3D-D8EBFF401FC5}"/>
          </ac:spMkLst>
        </pc:spChg>
        <pc:spChg chg="add mod ord">
          <ac:chgData name="Donna Tye-Lewis" userId="81d063ab-a3df-4d8f-ab85-26aa617bf932" providerId="ADAL" clId="{2CF59AF2-C407-43E5-8C22-E6AFEB60F096}" dt="2026-10-22T02:13:52.057" v="8177" actId="700"/>
          <ac:spMkLst>
            <pc:docMk/>
            <pc:sldMk cId="3627974468" sldId="292"/>
            <ac:spMk id="3" creationId="{4A35EBFF-7BDC-8A07-6EAB-8E1B0EDB131C}"/>
          </ac:spMkLst>
        </pc:spChg>
        <pc:spChg chg="mod ord">
          <ac:chgData name="Donna Tye-Lewis" userId="81d063ab-a3df-4d8f-ab85-26aa617bf932" providerId="ADAL" clId="{2CF59AF2-C407-43E5-8C22-E6AFEB60F096}" dt="2026-10-22T02:13:52.057" v="8177" actId="700"/>
          <ac:spMkLst>
            <pc:docMk/>
            <pc:sldMk cId="3627974468" sldId="292"/>
            <ac:spMk id="76" creationId="{00000000-0000-0000-0000-000000000000}"/>
          </ac:spMkLst>
        </pc:spChg>
      </pc:sldChg>
      <pc:sldChg chg="addSp delSp modSp add mod ord modClrScheme chgLayout modNotes">
        <pc:chgData name="Donna Tye-Lewis" userId="81d063ab-a3df-4d8f-ab85-26aa617bf932" providerId="ADAL" clId="{2CF59AF2-C407-43E5-8C22-E6AFEB60F096}" dt="2026-11-06T20:03:46.141" v="18603"/>
        <pc:sldMkLst>
          <pc:docMk/>
          <pc:sldMk cId="3446584026" sldId="293"/>
        </pc:sldMkLst>
        <pc:spChg chg="mod ord">
          <ac:chgData name="Donna Tye-Lewis" userId="81d063ab-a3df-4d8f-ab85-26aa617bf932" providerId="ADAL" clId="{2CF59AF2-C407-43E5-8C22-E6AFEB60F096}" dt="2026-10-22T21:56:57.780" v="13574" actId="14100"/>
          <ac:spMkLst>
            <pc:docMk/>
            <pc:sldMk cId="3446584026" sldId="293"/>
            <ac:spMk id="76" creationId="{00000000-0000-0000-0000-000000000000}"/>
          </ac:spMkLst>
        </pc:spChg>
        <pc:picChg chg="mod">
          <ac:chgData name="Donna Tye-Lewis" userId="81d063ab-a3df-4d8f-ab85-26aa617bf932" providerId="ADAL" clId="{2CF59AF2-C407-43E5-8C22-E6AFEB60F096}" dt="2026-10-22T21:57:16.845" v="13575" actId="1076"/>
          <ac:picMkLst>
            <pc:docMk/>
            <pc:sldMk cId="3446584026" sldId="293"/>
            <ac:picMk id="3" creationId="{A9A99717-E82B-FB52-50F2-9E56F6FF574C}"/>
          </ac:picMkLst>
        </pc:picChg>
      </pc:sldChg>
      <pc:sldChg chg="addSp modSp add mod modClrScheme chgLayout modNotes modNotesTx">
        <pc:chgData name="Donna Tye-Lewis" userId="81d063ab-a3df-4d8f-ab85-26aa617bf932" providerId="ADAL" clId="{2CF59AF2-C407-43E5-8C22-E6AFEB60F096}" dt="2026-11-06T20:03:46.141" v="18603"/>
        <pc:sldMkLst>
          <pc:docMk/>
          <pc:sldMk cId="2982233746" sldId="304"/>
        </pc:sldMkLst>
        <pc:spChg chg="mod ord">
          <ac:chgData name="Donna Tye-Lewis" userId="81d063ab-a3df-4d8f-ab85-26aa617bf932" providerId="ADAL" clId="{2CF59AF2-C407-43E5-8C22-E6AFEB60F096}" dt="2026-10-22T14:50:48.521" v="8971" actId="700"/>
          <ac:spMkLst>
            <pc:docMk/>
            <pc:sldMk cId="2982233746" sldId="304"/>
            <ac:spMk id="2" creationId="{5EEC6753-50BB-6C10-E510-81C788624F0B}"/>
          </ac:spMkLst>
        </pc:spChg>
        <pc:spChg chg="add mod ord">
          <ac:chgData name="Donna Tye-Lewis" userId="81d063ab-a3df-4d8f-ab85-26aa617bf932" providerId="ADAL" clId="{2CF59AF2-C407-43E5-8C22-E6AFEB60F096}" dt="2026-10-22T14:50:48.521" v="8971" actId="700"/>
          <ac:spMkLst>
            <pc:docMk/>
            <pc:sldMk cId="2982233746" sldId="304"/>
            <ac:spMk id="3" creationId="{4DC50078-EFB0-5BFF-E7C2-0C60E5075DFB}"/>
          </ac:spMkLst>
        </pc:spChg>
        <pc:spChg chg="mod ord">
          <ac:chgData name="Donna Tye-Lewis" userId="81d063ab-a3df-4d8f-ab85-26aa617bf932" providerId="ADAL" clId="{2CF59AF2-C407-43E5-8C22-E6AFEB60F096}" dt="2026-10-22T14:51:07.533" v="8996" actId="2711"/>
          <ac:spMkLst>
            <pc:docMk/>
            <pc:sldMk cId="2982233746" sldId="304"/>
            <ac:spMk id="76" creationId="{A57A650B-9DCA-78D7-E0EF-5D5EADA2F771}"/>
          </ac:spMkLst>
        </pc:spChg>
      </pc:sldChg>
      <pc:sldChg chg="addSp modSp add mod ord modClrScheme chgLayout modNotes modNotesTx">
        <pc:chgData name="Donna Tye-Lewis" userId="81d063ab-a3df-4d8f-ab85-26aa617bf932" providerId="ADAL" clId="{2CF59AF2-C407-43E5-8C22-E6AFEB60F096}" dt="2026-11-06T20:03:46.141" v="18603"/>
        <pc:sldMkLst>
          <pc:docMk/>
          <pc:sldMk cId="3741723344" sldId="307"/>
        </pc:sldMkLst>
        <pc:spChg chg="mod ord">
          <ac:chgData name="Donna Tye-Lewis" userId="81d063ab-a3df-4d8f-ab85-26aa617bf932" providerId="ADAL" clId="{2CF59AF2-C407-43E5-8C22-E6AFEB60F096}" dt="2026-10-22T15:10:07.592" v="9196" actId="700"/>
          <ac:spMkLst>
            <pc:docMk/>
            <pc:sldMk cId="3741723344" sldId="307"/>
            <ac:spMk id="2" creationId="{8C77FB9A-558E-2AE6-5E85-041BF4240E8F}"/>
          </ac:spMkLst>
        </pc:spChg>
        <pc:spChg chg="add mod ord">
          <ac:chgData name="Donna Tye-Lewis" userId="81d063ab-a3df-4d8f-ab85-26aa617bf932" providerId="ADAL" clId="{2CF59AF2-C407-43E5-8C22-E6AFEB60F096}" dt="2026-10-22T15:10:07.592" v="9196" actId="700"/>
          <ac:spMkLst>
            <pc:docMk/>
            <pc:sldMk cId="3741723344" sldId="307"/>
            <ac:spMk id="3" creationId="{A57DE35B-31CA-0210-993C-4E8544B77372}"/>
          </ac:spMkLst>
        </pc:spChg>
        <pc:spChg chg="mod ord">
          <ac:chgData name="Donna Tye-Lewis" userId="81d063ab-a3df-4d8f-ab85-26aa617bf932" providerId="ADAL" clId="{2CF59AF2-C407-43E5-8C22-E6AFEB60F096}" dt="2026-10-22T15:10:42.027" v="9243" actId="20577"/>
          <ac:spMkLst>
            <pc:docMk/>
            <pc:sldMk cId="3741723344" sldId="307"/>
            <ac:spMk id="76" creationId="{1747FD1D-F203-03C6-04C2-A8FFA2820B37}"/>
          </ac:spMkLst>
        </pc:spChg>
      </pc:sldChg>
      <pc:sldChg chg="addSp delSp modSp add mod modClrScheme chgLayout modNotes modNotesTx">
        <pc:chgData name="Donna Tye-Lewis" userId="81d063ab-a3df-4d8f-ab85-26aa617bf932" providerId="ADAL" clId="{2CF59AF2-C407-43E5-8C22-E6AFEB60F096}" dt="2026-11-06T20:03:46.141" v="18603"/>
        <pc:sldMkLst>
          <pc:docMk/>
          <pc:sldMk cId="0" sldId="1750"/>
        </pc:sldMkLst>
        <pc:spChg chg="mod ord">
          <ac:chgData name="Donna Tye-Lewis" userId="81d063ab-a3df-4d8f-ab85-26aa617bf932" providerId="ADAL" clId="{2CF59AF2-C407-43E5-8C22-E6AFEB60F096}" dt="2026-10-21T21:04:07.019" v="5470" actId="2711"/>
          <ac:spMkLst>
            <pc:docMk/>
            <pc:sldMk cId="0" sldId="1750"/>
            <ac:spMk id="615" creationId="{00000000-0000-0000-0000-000000000000}"/>
          </ac:spMkLst>
        </pc:spChg>
        <pc:spChg chg="mod">
          <ac:chgData name="Donna Tye-Lewis" userId="81d063ab-a3df-4d8f-ab85-26aa617bf932" providerId="ADAL" clId="{2CF59AF2-C407-43E5-8C22-E6AFEB60F096}" dt="2026-10-21T21:04:30.779" v="5472" actId="2711"/>
          <ac:spMkLst>
            <pc:docMk/>
            <pc:sldMk cId="0" sldId="1750"/>
            <ac:spMk id="622" creationId="{00000000-0000-0000-0000-000000000000}"/>
          </ac:spMkLst>
        </pc:spChg>
        <pc:spChg chg="mod">
          <ac:chgData name="Donna Tye-Lewis" userId="81d063ab-a3df-4d8f-ab85-26aa617bf932" providerId="ADAL" clId="{2CF59AF2-C407-43E5-8C22-E6AFEB60F096}" dt="2026-10-21T21:04:17.386" v="5471" actId="2711"/>
          <ac:spMkLst>
            <pc:docMk/>
            <pc:sldMk cId="0" sldId="1750"/>
            <ac:spMk id="623" creationId="{00000000-0000-0000-0000-000000000000}"/>
          </ac:spMkLst>
        </pc:spChg>
        <pc:spChg chg="mod">
          <ac:chgData name="Donna Tye-Lewis" userId="81d063ab-a3df-4d8f-ab85-26aa617bf932" providerId="ADAL" clId="{2CF59AF2-C407-43E5-8C22-E6AFEB60F096}" dt="2026-10-21T21:05:06.712" v="5477" actId="1076"/>
          <ac:spMkLst>
            <pc:docMk/>
            <pc:sldMk cId="0" sldId="1750"/>
            <ac:spMk id="625" creationId="{00000000-0000-0000-0000-000000000000}"/>
          </ac:spMkLst>
        </pc:spChg>
      </pc:sldChg>
      <pc:sldChg chg="addSp delSp modSp add mod modClrScheme modCm chgLayout modNotes modNotesTx">
        <pc:chgData name="Donna Tye-Lewis" userId="81d063ab-a3df-4d8f-ab85-26aa617bf932" providerId="ADAL" clId="{2CF59AF2-C407-43E5-8C22-E6AFEB60F096}" dt="2026-11-06T20:03:46.141" v="18603"/>
        <pc:sldMkLst>
          <pc:docMk/>
          <pc:sldMk cId="4017878893" sldId="1802"/>
        </pc:sldMkLst>
        <pc:spChg chg="mod ord">
          <ac:chgData name="Donna Tye-Lewis" userId="81d063ab-a3df-4d8f-ab85-26aa617bf932" providerId="ADAL" clId="{2CF59AF2-C407-43E5-8C22-E6AFEB60F096}" dt="2026-11-06T19:29:02.429" v="18426" actId="20577"/>
          <ac:spMkLst>
            <pc:docMk/>
            <pc:sldMk cId="4017878893" sldId="1802"/>
            <ac:spMk id="2" creationId="{C95FAB46-6759-4E68-878B-03F406076FE2}"/>
          </ac:spMkLst>
        </pc:spChg>
        <pc:spChg chg="mod">
          <ac:chgData name="Donna Tye-Lewis" userId="81d063ab-a3df-4d8f-ab85-26aa617bf932" providerId="ADAL" clId="{2CF59AF2-C407-43E5-8C22-E6AFEB60F096}" dt="2026-10-22T14:17:25.695" v="8485" actId="1076"/>
          <ac:spMkLst>
            <pc:docMk/>
            <pc:sldMk cId="4017878893" sldId="1802"/>
            <ac:spMk id="6" creationId="{28A005F6-9B1D-1487-CC4B-B9359B0643DB}"/>
          </ac:spMkLst>
        </pc:spChg>
        <pc:spChg chg="mod">
          <ac:chgData name="Donna Tye-Lewis" userId="81d063ab-a3df-4d8f-ab85-26aa617bf932" providerId="ADAL" clId="{2CF59AF2-C407-43E5-8C22-E6AFEB60F096}" dt="2026-10-21T20:39:33.909" v="5169" actId="2711"/>
          <ac:spMkLst>
            <pc:docMk/>
            <pc:sldMk cId="4017878893" sldId="1802"/>
            <ac:spMk id="7" creationId="{6E32B284-CA57-D5E3-0994-0EFF3220FC7B}"/>
          </ac:spMkLst>
        </pc:spChg>
        <pc:spChg chg="mod">
          <ac:chgData name="Donna Tye-Lewis" userId="81d063ab-a3df-4d8f-ab85-26aa617bf932" providerId="ADAL" clId="{2CF59AF2-C407-43E5-8C22-E6AFEB60F096}" dt="2026-10-21T20:42:41.206" v="5198" actId="2711"/>
          <ac:spMkLst>
            <pc:docMk/>
            <pc:sldMk cId="4017878893" sldId="1802"/>
            <ac:spMk id="8" creationId="{47DE6758-52CF-7B07-1EE7-A2C2E7D160FB}"/>
          </ac:spMkLst>
        </pc:spChg>
        <pc:spChg chg="mod">
          <ac:chgData name="Donna Tye-Lewis" userId="81d063ab-a3df-4d8f-ab85-26aa617bf932" providerId="ADAL" clId="{2CF59AF2-C407-43E5-8C22-E6AFEB60F096}" dt="2026-10-21T20:42:53.986" v="5200" actId="2711"/>
          <ac:spMkLst>
            <pc:docMk/>
            <pc:sldMk cId="4017878893" sldId="1802"/>
            <ac:spMk id="9" creationId="{B77EBB68-063E-8521-7B2C-A00B56ED875E}"/>
          </ac:spMkLst>
        </pc:spChg>
        <pc:spChg chg="mod">
          <ac:chgData name="Donna Tye-Lewis" userId="81d063ab-a3df-4d8f-ab85-26aa617bf932" providerId="ADAL" clId="{2CF59AF2-C407-43E5-8C22-E6AFEB60F096}" dt="2026-10-21T20:43:03.514" v="5201" actId="20577"/>
          <ac:spMkLst>
            <pc:docMk/>
            <pc:sldMk cId="4017878893" sldId="1802"/>
            <ac:spMk id="14" creationId="{14411D82-236C-D0B6-CB82-10F73CC4ADB1}"/>
          </ac:spMkLst>
        </pc:spChg>
        <pc:spChg chg="add mod">
          <ac:chgData name="Donna Tye-Lewis" userId="81d063ab-a3df-4d8f-ab85-26aa617bf932" providerId="ADAL" clId="{2CF59AF2-C407-43E5-8C22-E6AFEB60F096}" dt="2026-10-21T20:47:47.941" v="5232" actId="1076"/>
          <ac:spMkLst>
            <pc:docMk/>
            <pc:sldMk cId="4017878893" sldId="1802"/>
            <ac:spMk id="41" creationId="{752B23B6-C9D1-72A5-98FD-BD4B23F737F5}"/>
          </ac:spMkLst>
        </pc:spChg>
        <pc:picChg chg="mod">
          <ac:chgData name="Donna Tye-Lewis" userId="81d063ab-a3df-4d8f-ab85-26aa617bf932" providerId="ADAL" clId="{2CF59AF2-C407-43E5-8C22-E6AFEB60F096}" dt="2026-10-21T20:38:37.706" v="5163" actId="1076"/>
          <ac:picMkLst>
            <pc:docMk/>
            <pc:sldMk cId="4017878893" sldId="1802"/>
            <ac:picMk id="10" creationId="{17663951-4C5C-B39B-0AB9-4317D0013014}"/>
          </ac:picMkLst>
        </pc:picChg>
        <pc:picChg chg="mod">
          <ac:chgData name="Donna Tye-Lewis" userId="81d063ab-a3df-4d8f-ab85-26aa617bf932" providerId="ADAL" clId="{2CF59AF2-C407-43E5-8C22-E6AFEB60F096}" dt="2026-10-21T20:38:47.893" v="5164" actId="1076"/>
          <ac:picMkLst>
            <pc:docMk/>
            <pc:sldMk cId="4017878893" sldId="1802"/>
            <ac:picMk id="11" creationId="{F058372E-364B-6747-A4C8-54B6A4D5DFCF}"/>
          </ac:picMkLst>
        </pc:picChg>
        <pc:picChg chg="mod">
          <ac:chgData name="Donna Tye-Lewis" userId="81d063ab-a3df-4d8f-ab85-26aa617bf932" providerId="ADAL" clId="{2CF59AF2-C407-43E5-8C22-E6AFEB60F096}" dt="2026-10-21T20:41:49.759" v="5191" actId="1076"/>
          <ac:picMkLst>
            <pc:docMk/>
            <pc:sldMk cId="4017878893" sldId="1802"/>
            <ac:picMk id="12" creationId="{975C19DA-8E84-F3A4-D80C-C9321BA841E6}"/>
          </ac:picMkLst>
        </pc:picChg>
        <pc:picChg chg="mod">
          <ac:chgData name="Donna Tye-Lewis" userId="81d063ab-a3df-4d8f-ab85-26aa617bf932" providerId="ADAL" clId="{2CF59AF2-C407-43E5-8C22-E6AFEB60F096}" dt="2026-10-21T20:41:16.760" v="5186" actId="1076"/>
          <ac:picMkLst>
            <pc:docMk/>
            <pc:sldMk cId="4017878893" sldId="1802"/>
            <ac:picMk id="13" creationId="{44F50836-810D-EB49-8C63-DD481D950206}"/>
          </ac:picMkLst>
        </pc:picChg>
        <pc:cxnChg chg="add mod ord">
          <ac:chgData name="Donna Tye-Lewis" userId="81d063ab-a3df-4d8f-ab85-26aa617bf932" providerId="ADAL" clId="{2CF59AF2-C407-43E5-8C22-E6AFEB60F096}" dt="2026-11-06T19:30:17.394" v="18491" actId="167"/>
          <ac:cxnSpMkLst>
            <pc:docMk/>
            <pc:sldMk cId="4017878893" sldId="1802"/>
            <ac:cxnSpMk id="26" creationId="{4326D4F5-0D5C-90A8-0A10-54B47DEE5E39}"/>
          </ac:cxnSpMkLst>
        </pc:cxnChg>
        <pc:cxnChg chg="add mod ord">
          <ac:chgData name="Donna Tye-Lewis" userId="81d063ab-a3df-4d8f-ab85-26aa617bf932" providerId="ADAL" clId="{2CF59AF2-C407-43E5-8C22-E6AFEB60F096}" dt="2026-11-06T19:30:12.047" v="18490" actId="167"/>
          <ac:cxnSpMkLst>
            <pc:docMk/>
            <pc:sldMk cId="4017878893" sldId="1802"/>
            <ac:cxnSpMk id="29" creationId="{B344C253-4FCA-DD64-3FC4-48F2C3F479CB}"/>
          </ac:cxnSpMkLst>
        </pc:cxnChg>
        <pc:cxnChg chg="add mod ord">
          <ac:chgData name="Donna Tye-Lewis" userId="81d063ab-a3df-4d8f-ab85-26aa617bf932" providerId="ADAL" clId="{2CF59AF2-C407-43E5-8C22-E6AFEB60F096}" dt="2026-11-06T19:30:03.133" v="18488" actId="167"/>
          <ac:cxnSpMkLst>
            <pc:docMk/>
            <pc:sldMk cId="4017878893" sldId="1802"/>
            <ac:cxnSpMk id="33" creationId="{A4B07599-1487-4AFA-D010-6815C8EF03BB}"/>
          </ac:cxnSpMkLst>
        </pc:cxnChg>
        <pc:cxnChg chg="add mod ord">
          <ac:chgData name="Donna Tye-Lewis" userId="81d063ab-a3df-4d8f-ab85-26aa617bf932" providerId="ADAL" clId="{2CF59AF2-C407-43E5-8C22-E6AFEB60F096}" dt="2026-11-06T19:30:07.621" v="18489" actId="167"/>
          <ac:cxnSpMkLst>
            <pc:docMk/>
            <pc:sldMk cId="4017878893" sldId="1802"/>
            <ac:cxnSpMk id="36" creationId="{16934976-B105-7C06-A828-F859DC80020B}"/>
          </ac:cxnSpMkLst>
        </pc:cxnChg>
        <pc:extLst>
          <p:ext xmlns:p="http://schemas.openxmlformats.org/presentationml/2006/main" uri="{D6D511B9-2390-475A-947B-AFAB55BFBCF1}">
            <pc226:cmChg xmlns:pc226="http://schemas.microsoft.com/office/powerpoint/2022/06/main/command" chg="mod">
              <pc226:chgData name="Donna Tye-Lewis" userId="81d063ab-a3df-4d8f-ab85-26aa617bf932" providerId="ADAL" clId="{2CF59AF2-C407-43E5-8C22-E6AFEB60F096}" dt="2026-10-29T20:58:50.755" v="18284" actId="20577"/>
              <pc2:cmMkLst xmlns:pc2="http://schemas.microsoft.com/office/powerpoint/2019/9/main/command">
                <pc:docMk/>
                <pc:sldMk cId="4017878893" sldId="1802"/>
                <pc2:cmMk id="{96C9F043-90CF-4C97-94F5-23D8F62A970B}"/>
              </pc2:cmMkLst>
            </pc226:cmChg>
            <pc226:cmChg xmlns:pc226="http://schemas.microsoft.com/office/powerpoint/2022/06/main/command" chg="mod">
              <pc226:chgData name="Donna Tye-Lewis" userId="81d063ab-a3df-4d8f-ab85-26aa617bf932" providerId="ADAL" clId="{2CF59AF2-C407-43E5-8C22-E6AFEB60F096}" dt="2026-11-06T19:29:02.429" v="18426" actId="20577"/>
              <pc2:cmMkLst xmlns:pc2="http://schemas.microsoft.com/office/powerpoint/2019/9/main/command">
                <pc:docMk/>
                <pc:sldMk cId="4017878893" sldId="1802"/>
                <pc2:cmMk id="{1D366175-A47C-4F02-ADE7-C6ECCB5642F4}"/>
              </pc2:cmMkLst>
            </pc226:cmChg>
          </p:ext>
        </pc:extLst>
      </pc:sldChg>
      <pc:sldChg chg="modSp add del mod ord modClrScheme chgLayout modNotes modNotesTx">
        <pc:chgData name="Donna Tye-Lewis" userId="81d063ab-a3df-4d8f-ab85-26aa617bf932" providerId="ADAL" clId="{2CF59AF2-C407-43E5-8C22-E6AFEB60F096}" dt="2026-11-06T20:03:46.141" v="18603"/>
        <pc:sldMkLst>
          <pc:docMk/>
          <pc:sldMk cId="286362382" sldId="1807"/>
        </pc:sldMkLst>
        <pc:spChg chg="mod ord">
          <ac:chgData name="Donna Tye-Lewis" userId="81d063ab-a3df-4d8f-ab85-26aa617bf932" providerId="ADAL" clId="{2CF59AF2-C407-43E5-8C22-E6AFEB60F096}" dt="2026-10-21T18:14:47.060" v="2475" actId="2711"/>
          <ac:spMkLst>
            <pc:docMk/>
            <pc:sldMk cId="286362382" sldId="1807"/>
            <ac:spMk id="2" creationId="{79A9AEE4-D9CA-2410-1412-B6F3C1356DF5}"/>
          </ac:spMkLst>
        </pc:spChg>
        <pc:spChg chg="mod ord">
          <ac:chgData name="Donna Tye-Lewis" userId="81d063ab-a3df-4d8f-ab85-26aa617bf932" providerId="ADAL" clId="{2CF59AF2-C407-43E5-8C22-E6AFEB60F096}" dt="2026-10-21T18:15:23.283" v="2480" actId="255"/>
          <ac:spMkLst>
            <pc:docMk/>
            <pc:sldMk cId="286362382" sldId="1807"/>
            <ac:spMk id="3" creationId="{D8F12E40-40E6-6190-3FA0-FB100766840D}"/>
          </ac:spMkLst>
        </pc:spChg>
      </pc:sldChg>
      <pc:sldChg chg="modSp add mod ord modClrScheme chgLayout modNotes modNotesTx">
        <pc:chgData name="Donna Tye-Lewis" userId="81d063ab-a3df-4d8f-ab85-26aa617bf932" providerId="ADAL" clId="{2CF59AF2-C407-43E5-8C22-E6AFEB60F096}" dt="2026-11-06T20:03:46.141" v="18603"/>
        <pc:sldMkLst>
          <pc:docMk/>
          <pc:sldMk cId="1419812818" sldId="1808"/>
        </pc:sldMkLst>
        <pc:spChg chg="mod ord">
          <ac:chgData name="Donna Tye-Lewis" userId="81d063ab-a3df-4d8f-ab85-26aa617bf932" providerId="ADAL" clId="{2CF59AF2-C407-43E5-8C22-E6AFEB60F096}" dt="2026-10-21T18:15:47.433" v="2482" actId="2711"/>
          <ac:spMkLst>
            <pc:docMk/>
            <pc:sldMk cId="1419812818" sldId="1808"/>
            <ac:spMk id="2" creationId="{105D23E2-1601-8AE6-9D11-7AC7DB3D5CC6}"/>
          </ac:spMkLst>
        </pc:spChg>
        <pc:spChg chg="mod ord">
          <ac:chgData name="Donna Tye-Lewis" userId="81d063ab-a3df-4d8f-ab85-26aa617bf932" providerId="ADAL" clId="{2CF59AF2-C407-43E5-8C22-E6AFEB60F096}" dt="2026-10-21T18:42:26.921" v="2903" actId="20577"/>
          <ac:spMkLst>
            <pc:docMk/>
            <pc:sldMk cId="1419812818" sldId="1808"/>
            <ac:spMk id="3" creationId="{8DC9201D-A2BD-25E0-5F47-60F8F1FB7818}"/>
          </ac:spMkLst>
        </pc:spChg>
      </pc:sldChg>
      <pc:sldChg chg="addSp modSp add mod modClrScheme chgLayout modNotes modNotesTx">
        <pc:chgData name="Donna Tye-Lewis" userId="81d063ab-a3df-4d8f-ab85-26aa617bf932" providerId="ADAL" clId="{2CF59AF2-C407-43E5-8C22-E6AFEB60F096}" dt="2026-11-06T20:03:46.141" v="18603"/>
        <pc:sldMkLst>
          <pc:docMk/>
          <pc:sldMk cId="980194647" sldId="1865"/>
        </pc:sldMkLst>
        <pc:spChg chg="add mod ord">
          <ac:chgData name="Donna Tye-Lewis" userId="81d063ab-a3df-4d8f-ab85-26aa617bf932" providerId="ADAL" clId="{2CF59AF2-C407-43E5-8C22-E6AFEB60F096}" dt="2026-10-21T17:23:47.780" v="1345" actId="700"/>
          <ac:spMkLst>
            <pc:docMk/>
            <pc:sldMk cId="980194647" sldId="1865"/>
            <ac:spMk id="2" creationId="{35DBF299-E03D-3136-694D-61D380024141}"/>
          </ac:spMkLst>
        </pc:spChg>
        <pc:spChg chg="add mod ord">
          <ac:chgData name="Donna Tye-Lewis" userId="81d063ab-a3df-4d8f-ab85-26aa617bf932" providerId="ADAL" clId="{2CF59AF2-C407-43E5-8C22-E6AFEB60F096}" dt="2026-10-21T17:23:47.780" v="1345" actId="700"/>
          <ac:spMkLst>
            <pc:docMk/>
            <pc:sldMk cId="980194647" sldId="1865"/>
            <ac:spMk id="3" creationId="{4E8FB720-5E88-E73D-3770-F71A69C2465B}"/>
          </ac:spMkLst>
        </pc:spChg>
        <pc:spChg chg="mod ord">
          <ac:chgData name="Donna Tye-Lewis" userId="81d063ab-a3df-4d8f-ab85-26aa617bf932" providerId="ADAL" clId="{2CF59AF2-C407-43E5-8C22-E6AFEB60F096}" dt="2026-10-21T17:24:07.100" v="1346" actId="2711"/>
          <ac:spMkLst>
            <pc:docMk/>
            <pc:sldMk cId="980194647" sldId="1865"/>
            <ac:spMk id="76" creationId="{00000000-0000-0000-0000-000000000000}"/>
          </ac:spMkLst>
        </pc:spChg>
      </pc:sldChg>
      <pc:sldChg chg="addSp delSp modSp add mod ord modClrScheme chgLayout modNotes">
        <pc:chgData name="Donna Tye-Lewis" userId="81d063ab-a3df-4d8f-ab85-26aa617bf932" providerId="ADAL" clId="{2CF59AF2-C407-43E5-8C22-E6AFEB60F096}" dt="2026-11-06T20:03:46.141" v="18603"/>
        <pc:sldMkLst>
          <pc:docMk/>
          <pc:sldMk cId="238798081" sldId="1873"/>
        </pc:sldMkLst>
        <pc:spChg chg="add mod ord">
          <ac:chgData name="Donna Tye-Lewis" userId="81d063ab-a3df-4d8f-ab85-26aa617bf932" providerId="ADAL" clId="{2CF59AF2-C407-43E5-8C22-E6AFEB60F096}" dt="2026-10-22T20:08:23.053" v="11940" actId="700"/>
          <ac:spMkLst>
            <pc:docMk/>
            <pc:sldMk cId="238798081" sldId="1873"/>
            <ac:spMk id="2" creationId="{DB8BC2A8-77F9-DB14-621A-7D7BB8E05B43}"/>
          </ac:spMkLst>
        </pc:spChg>
        <pc:spChg chg="add mod ord">
          <ac:chgData name="Donna Tye-Lewis" userId="81d063ab-a3df-4d8f-ab85-26aa617bf932" providerId="ADAL" clId="{2CF59AF2-C407-43E5-8C22-E6AFEB60F096}" dt="2026-10-22T20:08:23.053" v="11940" actId="700"/>
          <ac:spMkLst>
            <pc:docMk/>
            <pc:sldMk cId="238798081" sldId="1873"/>
            <ac:spMk id="4" creationId="{C258CC07-9823-9061-0BC7-0D0E314A6582}"/>
          </ac:spMkLst>
        </pc:spChg>
        <pc:spChg chg="mod ord">
          <ac:chgData name="Donna Tye-Lewis" userId="81d063ab-a3df-4d8f-ab85-26aa617bf932" providerId="ADAL" clId="{2CF59AF2-C407-43E5-8C22-E6AFEB60F096}" dt="2026-10-22T20:08:59.162" v="11969" actId="2711"/>
          <ac:spMkLst>
            <pc:docMk/>
            <pc:sldMk cId="238798081" sldId="1873"/>
            <ac:spMk id="76" creationId="{4BEB1DBE-9744-42BE-B347-72F3C23BE33E}"/>
          </ac:spMkLst>
        </pc:spChg>
      </pc:sldChg>
      <pc:sldChg chg="addSp delSp modSp add mod ord modClrScheme chgLayout modNotes modNotesTx">
        <pc:chgData name="Donna Tye-Lewis" userId="81d063ab-a3df-4d8f-ab85-26aa617bf932" providerId="ADAL" clId="{2CF59AF2-C407-43E5-8C22-E6AFEB60F096}" dt="2026-11-06T20:03:46.141" v="18603"/>
        <pc:sldMkLst>
          <pc:docMk/>
          <pc:sldMk cId="2977721613" sldId="1874"/>
        </pc:sldMkLst>
        <pc:spChg chg="add del mod ord">
          <ac:chgData name="Donna Tye-Lewis" userId="81d063ab-a3df-4d8f-ab85-26aa617bf932" providerId="ADAL" clId="{2CF59AF2-C407-43E5-8C22-E6AFEB60F096}" dt="2026-10-21T20:54:05.704" v="5307" actId="20577"/>
          <ac:spMkLst>
            <pc:docMk/>
            <pc:sldMk cId="2977721613" sldId="1874"/>
            <ac:spMk id="76" creationId="{5F065F2C-A1F4-0721-997C-D9D68A5AF045}"/>
          </ac:spMkLst>
        </pc:spChg>
      </pc:sldChg>
      <pc:sldChg chg="addSp delSp modSp add mod modClrScheme chgLayout">
        <pc:chgData name="Donna Tye-Lewis" userId="81d063ab-a3df-4d8f-ab85-26aa617bf932" providerId="ADAL" clId="{2CF59AF2-C407-43E5-8C22-E6AFEB60F096}" dt="2026-10-22T21:47:06.422" v="13455" actId="20577"/>
        <pc:sldMkLst>
          <pc:docMk/>
          <pc:sldMk cId="430311805" sldId="1875"/>
        </pc:sldMkLst>
        <pc:spChg chg="mod ord">
          <ac:chgData name="Donna Tye-Lewis" userId="81d063ab-a3df-4d8f-ab85-26aa617bf932" providerId="ADAL" clId="{2CF59AF2-C407-43E5-8C22-E6AFEB60F096}" dt="2026-10-22T21:47:06.422" v="13455" actId="20577"/>
          <ac:spMkLst>
            <pc:docMk/>
            <pc:sldMk cId="430311805" sldId="1875"/>
            <ac:spMk id="9" creationId="{0CA3C4D5-CB3C-6843-C5F4-CEE627BE7458}"/>
          </ac:spMkLst>
        </pc:spChg>
      </pc:sldChg>
      <pc:sldChg chg="addSp delSp modSp add mod modClrScheme chgLayout modNotes modNotesTx">
        <pc:chgData name="Donna Tye-Lewis" userId="81d063ab-a3df-4d8f-ab85-26aa617bf932" providerId="ADAL" clId="{2CF59AF2-C407-43E5-8C22-E6AFEB60F096}" dt="2026-11-06T20:03:46.141" v="18603"/>
        <pc:sldMkLst>
          <pc:docMk/>
          <pc:sldMk cId="215678840" sldId="1882"/>
        </pc:sldMkLst>
        <pc:spChg chg="mod ord">
          <ac:chgData name="Donna Tye-Lewis" userId="81d063ab-a3df-4d8f-ab85-26aa617bf932" providerId="ADAL" clId="{2CF59AF2-C407-43E5-8C22-E6AFEB60F096}" dt="2026-10-21T21:33:54.752" v="5992" actId="2711"/>
          <ac:spMkLst>
            <pc:docMk/>
            <pc:sldMk cId="215678840" sldId="1882"/>
            <ac:spMk id="76" creationId="{77005291-3488-549F-8DAD-5534E955B1C6}"/>
          </ac:spMkLst>
        </pc:spChg>
      </pc:sldChg>
      <pc:sldChg chg="addSp delSp modSp add mod ord modClrScheme chgLayout">
        <pc:chgData name="Donna Tye-Lewis" userId="81d063ab-a3df-4d8f-ab85-26aa617bf932" providerId="ADAL" clId="{2CF59AF2-C407-43E5-8C22-E6AFEB60F096}" dt="2026-10-22T21:43:57.866" v="13431" actId="2711"/>
        <pc:sldMkLst>
          <pc:docMk/>
          <pc:sldMk cId="3065952892" sldId="1901"/>
        </pc:sldMkLst>
        <pc:spChg chg="mod ord">
          <ac:chgData name="Donna Tye-Lewis" userId="81d063ab-a3df-4d8f-ab85-26aa617bf932" providerId="ADAL" clId="{2CF59AF2-C407-43E5-8C22-E6AFEB60F096}" dt="2026-10-22T21:43:57.866" v="13431" actId="2711"/>
          <ac:spMkLst>
            <pc:docMk/>
            <pc:sldMk cId="3065952892" sldId="1901"/>
            <ac:spMk id="11" creationId="{2F0FD348-5374-55E5-6263-63C3F8B4F275}"/>
          </ac:spMkLst>
        </pc:spChg>
        <pc:picChg chg="mod ord">
          <ac:chgData name="Donna Tye-Lewis" userId="81d063ab-a3df-4d8f-ab85-26aa617bf932" providerId="ADAL" clId="{2CF59AF2-C407-43E5-8C22-E6AFEB60F096}" dt="2026-10-22T21:43:46.662" v="13430" actId="1076"/>
          <ac:picMkLst>
            <pc:docMk/>
            <pc:sldMk cId="3065952892" sldId="1901"/>
            <ac:picMk id="18" creationId="{DEFAD1C0-38E6-24F9-2DF4-502114E5C8F2}"/>
          </ac:picMkLst>
        </pc:picChg>
      </pc:sldChg>
      <pc:sldChg chg="addSp delSp modSp add mod modClrScheme chgLayout">
        <pc:chgData name="Donna Tye-Lewis" userId="81d063ab-a3df-4d8f-ab85-26aa617bf932" providerId="ADAL" clId="{2CF59AF2-C407-43E5-8C22-E6AFEB60F096}" dt="2026-10-22T21:44:48.026" v="13437" actId="2711"/>
        <pc:sldMkLst>
          <pc:docMk/>
          <pc:sldMk cId="1902824398" sldId="1902"/>
        </pc:sldMkLst>
        <pc:spChg chg="mod ord">
          <ac:chgData name="Donna Tye-Lewis" userId="81d063ab-a3df-4d8f-ab85-26aa617bf932" providerId="ADAL" clId="{2CF59AF2-C407-43E5-8C22-E6AFEB60F096}" dt="2026-10-22T21:44:48.026" v="13437" actId="2711"/>
          <ac:spMkLst>
            <pc:docMk/>
            <pc:sldMk cId="1902824398" sldId="1902"/>
            <ac:spMk id="8" creationId="{48A85B95-3290-AA20-159E-0D9200DFF0D2}"/>
          </ac:spMkLst>
        </pc:spChg>
        <pc:picChg chg="mod ord">
          <ac:chgData name="Donna Tye-Lewis" userId="81d063ab-a3df-4d8f-ab85-26aa617bf932" providerId="ADAL" clId="{2CF59AF2-C407-43E5-8C22-E6AFEB60F096}" dt="2026-10-22T21:44:39.886" v="13436" actId="1076"/>
          <ac:picMkLst>
            <pc:docMk/>
            <pc:sldMk cId="1902824398" sldId="1902"/>
            <ac:picMk id="5" creationId="{40963B57-0069-FB8B-A570-1316FA10CBA3}"/>
          </ac:picMkLst>
        </pc:picChg>
      </pc:sldChg>
      <pc:sldChg chg="addSp delSp modSp add mod modClrScheme chgLayout">
        <pc:chgData name="Donna Tye-Lewis" userId="81d063ab-a3df-4d8f-ab85-26aa617bf932" providerId="ADAL" clId="{2CF59AF2-C407-43E5-8C22-E6AFEB60F096}" dt="2026-10-22T21:45:28.315" v="13442" actId="478"/>
        <pc:sldMkLst>
          <pc:docMk/>
          <pc:sldMk cId="1811170416" sldId="1903"/>
        </pc:sldMkLst>
        <pc:spChg chg="mod ord">
          <ac:chgData name="Donna Tye-Lewis" userId="81d063ab-a3df-4d8f-ab85-26aa617bf932" providerId="ADAL" clId="{2CF59AF2-C407-43E5-8C22-E6AFEB60F096}" dt="2026-10-22T21:45:21.839" v="13440" actId="700"/>
          <ac:spMkLst>
            <pc:docMk/>
            <pc:sldMk cId="1811170416" sldId="1903"/>
            <ac:spMk id="4" creationId="{7C1FD4A3-8556-7E7F-F6F2-9E1E0D020DAF}"/>
          </ac:spMkLst>
        </pc:spChg>
      </pc:sldChg>
      <pc:sldChg chg="addSp delSp modSp add mod modClrScheme chgLayout">
        <pc:chgData name="Donna Tye-Lewis" userId="81d063ab-a3df-4d8f-ab85-26aa617bf932" providerId="ADAL" clId="{2CF59AF2-C407-43E5-8C22-E6AFEB60F096}" dt="2026-10-22T21:46:21.640" v="13448" actId="478"/>
        <pc:sldMkLst>
          <pc:docMk/>
          <pc:sldMk cId="904993482" sldId="1904"/>
        </pc:sldMkLst>
        <pc:spChg chg="mod ord">
          <ac:chgData name="Donna Tye-Lewis" userId="81d063ab-a3df-4d8f-ab85-26aa617bf932" providerId="ADAL" clId="{2CF59AF2-C407-43E5-8C22-E6AFEB60F096}" dt="2026-10-22T21:46:14.268" v="13446" actId="255"/>
          <ac:spMkLst>
            <pc:docMk/>
            <pc:sldMk cId="904993482" sldId="1904"/>
            <ac:spMk id="4" creationId="{7D6DCEC9-02D6-B1E2-F359-DD613769DCAC}"/>
          </ac:spMkLst>
        </pc:spChg>
      </pc:sldChg>
      <pc:sldChg chg="addSp delSp modSp add mod modClrScheme chgLayout">
        <pc:chgData name="Donna Tye-Lewis" userId="81d063ab-a3df-4d8f-ab85-26aa617bf932" providerId="ADAL" clId="{2CF59AF2-C407-43E5-8C22-E6AFEB60F096}" dt="2026-10-22T21:50:37.320" v="13511" actId="9405"/>
        <pc:sldMkLst>
          <pc:docMk/>
          <pc:sldMk cId="891020531" sldId="1905"/>
        </pc:sldMkLst>
        <pc:spChg chg="mod ord">
          <ac:chgData name="Donna Tye-Lewis" userId="81d063ab-a3df-4d8f-ab85-26aa617bf932" providerId="ADAL" clId="{2CF59AF2-C407-43E5-8C22-E6AFEB60F096}" dt="2026-10-22T21:48:48.889" v="13496" actId="14100"/>
          <ac:spMkLst>
            <pc:docMk/>
            <pc:sldMk cId="891020531" sldId="1905"/>
            <ac:spMk id="4" creationId="{794D7A48-72F4-0CA9-7394-7522F435F91A}"/>
          </ac:spMkLst>
        </pc:spChg>
        <pc:picChg chg="mod">
          <ac:chgData name="Donna Tye-Lewis" userId="81d063ab-a3df-4d8f-ab85-26aa617bf932" providerId="ADAL" clId="{2CF59AF2-C407-43E5-8C22-E6AFEB60F096}" dt="2026-10-22T21:48:53.245" v="13497" actId="1076"/>
          <ac:picMkLst>
            <pc:docMk/>
            <pc:sldMk cId="891020531" sldId="1905"/>
            <ac:picMk id="7" creationId="{1B21BC6B-C806-7F72-B32A-5C5F4264E2EE}"/>
          </ac:picMkLst>
        </pc:picChg>
        <pc:inkChg chg="add">
          <ac:chgData name="Donna Tye-Lewis" userId="81d063ab-a3df-4d8f-ab85-26aa617bf932" providerId="ADAL" clId="{2CF59AF2-C407-43E5-8C22-E6AFEB60F096}" dt="2026-10-22T21:50:14.445" v="13508" actId="9405"/>
          <ac:inkMkLst>
            <pc:docMk/>
            <pc:sldMk cId="891020531" sldId="1905"/>
            <ac:inkMk id="13" creationId="{42A6CE0A-D6E9-BFD3-C478-84E3288F4E2B}"/>
          </ac:inkMkLst>
        </pc:inkChg>
        <pc:inkChg chg="add">
          <ac:chgData name="Donna Tye-Lewis" userId="81d063ab-a3df-4d8f-ab85-26aa617bf932" providerId="ADAL" clId="{2CF59AF2-C407-43E5-8C22-E6AFEB60F096}" dt="2026-10-22T21:50:37.320" v="13511" actId="9405"/>
          <ac:inkMkLst>
            <pc:docMk/>
            <pc:sldMk cId="891020531" sldId="1905"/>
            <ac:inkMk id="15" creationId="{595CFED2-7CC2-78A2-03A3-BEE9F0A5A210}"/>
          </ac:inkMkLst>
        </pc:inkChg>
      </pc:sldChg>
      <pc:sldChg chg="addSp delSp modSp add mod ord modClrScheme chgLayout">
        <pc:chgData name="Donna Tye-Lewis" userId="81d063ab-a3df-4d8f-ab85-26aa617bf932" providerId="ADAL" clId="{2CF59AF2-C407-43E5-8C22-E6AFEB60F096}" dt="2026-10-23T14:08:41.071" v="14271" actId="207"/>
        <pc:sldMkLst>
          <pc:docMk/>
          <pc:sldMk cId="3839479838" sldId="1907"/>
        </pc:sldMkLst>
        <pc:spChg chg="mod ord">
          <ac:chgData name="Donna Tye-Lewis" userId="81d063ab-a3df-4d8f-ab85-26aa617bf932" providerId="ADAL" clId="{2CF59AF2-C407-43E5-8C22-E6AFEB60F096}" dt="2026-10-23T14:08:41.071" v="14271" actId="207"/>
          <ac:spMkLst>
            <pc:docMk/>
            <pc:sldMk cId="3839479838" sldId="1907"/>
            <ac:spMk id="4" creationId="{1DED7A6F-3726-C033-26CC-CFFE4BC14820}"/>
          </ac:spMkLst>
        </pc:spChg>
        <pc:spChg chg="mod ord">
          <ac:chgData name="Donna Tye-Lewis" userId="81d063ab-a3df-4d8f-ab85-26aa617bf932" providerId="ADAL" clId="{2CF59AF2-C407-43E5-8C22-E6AFEB60F096}" dt="2026-10-22T21:58:09.104" v="13581" actId="113"/>
          <ac:spMkLst>
            <pc:docMk/>
            <pc:sldMk cId="3839479838" sldId="1907"/>
            <ac:spMk id="6" creationId="{E94CCA31-A5D3-CB57-A59C-F94F64673F41}"/>
          </ac:spMkLst>
        </pc:spChg>
        <pc:picChg chg="mod ord">
          <ac:chgData name="Donna Tye-Lewis" userId="81d063ab-a3df-4d8f-ab85-26aa617bf932" providerId="ADAL" clId="{2CF59AF2-C407-43E5-8C22-E6AFEB60F096}" dt="2026-10-22T21:58:39.058" v="13587" actId="14100"/>
          <ac:picMkLst>
            <pc:docMk/>
            <pc:sldMk cId="3839479838" sldId="1907"/>
            <ac:picMk id="2" creationId="{7978D3EA-FABB-DE03-BED4-4B09E8543956}"/>
          </ac:picMkLst>
        </pc:picChg>
      </pc:sldChg>
      <pc:sldChg chg="addSp delSp modSp add mod modClrScheme chgLayout">
        <pc:chgData name="Donna Tye-Lewis" userId="81d063ab-a3df-4d8f-ab85-26aa617bf932" providerId="ADAL" clId="{2CF59AF2-C407-43E5-8C22-E6AFEB60F096}" dt="2026-10-23T14:42:58.676" v="15340" actId="1076"/>
        <pc:sldMkLst>
          <pc:docMk/>
          <pc:sldMk cId="3228724747" sldId="1909"/>
        </pc:sldMkLst>
        <pc:spChg chg="mod ord">
          <ac:chgData name="Donna Tye-Lewis" userId="81d063ab-a3df-4d8f-ab85-26aa617bf932" providerId="ADAL" clId="{2CF59AF2-C407-43E5-8C22-E6AFEB60F096}" dt="2026-10-23T14:42:52.866" v="15339" actId="1076"/>
          <ac:spMkLst>
            <pc:docMk/>
            <pc:sldMk cId="3228724747" sldId="1909"/>
            <ac:spMk id="2" creationId="{F2D54126-D6B6-1F51-EAB8-7A202B9197A5}"/>
          </ac:spMkLst>
        </pc:spChg>
        <pc:spChg chg="mod ord">
          <ac:chgData name="Donna Tye-Lewis" userId="81d063ab-a3df-4d8f-ab85-26aa617bf932" providerId="ADAL" clId="{2CF59AF2-C407-43E5-8C22-E6AFEB60F096}" dt="2026-10-23T14:41:09.305" v="15322" actId="14100"/>
          <ac:spMkLst>
            <pc:docMk/>
            <pc:sldMk cId="3228724747" sldId="1909"/>
            <ac:spMk id="4" creationId="{331CD6EB-748E-A08B-0A30-0C327D810C1C}"/>
          </ac:spMkLst>
        </pc:spChg>
        <pc:picChg chg="mod ord">
          <ac:chgData name="Donna Tye-Lewis" userId="81d063ab-a3df-4d8f-ab85-26aa617bf932" providerId="ADAL" clId="{2CF59AF2-C407-43E5-8C22-E6AFEB60F096}" dt="2026-10-23T14:42:58.676" v="15340" actId="1076"/>
          <ac:picMkLst>
            <pc:docMk/>
            <pc:sldMk cId="3228724747" sldId="1909"/>
            <ac:picMk id="8" creationId="{99EAAB57-89B7-E479-36CB-A0414BFEC383}"/>
          </ac:picMkLst>
        </pc:picChg>
      </pc:sldChg>
      <pc:sldChg chg="delSp modSp add mod modClrScheme chgLayout">
        <pc:chgData name="Donna Tye-Lewis" userId="81d063ab-a3df-4d8f-ab85-26aa617bf932" providerId="ADAL" clId="{2CF59AF2-C407-43E5-8C22-E6AFEB60F096}" dt="2026-10-27T14:49:06.418" v="17808"/>
        <pc:sldMkLst>
          <pc:docMk/>
          <pc:sldMk cId="522665873" sldId="1911"/>
        </pc:sldMkLst>
        <pc:spChg chg="mod ord">
          <ac:chgData name="Donna Tye-Lewis" userId="81d063ab-a3df-4d8f-ab85-26aa617bf932" providerId="ADAL" clId="{2CF59AF2-C407-43E5-8C22-E6AFEB60F096}" dt="2026-10-26T20:38:39.085" v="16319" actId="700"/>
          <ac:spMkLst>
            <pc:docMk/>
            <pc:sldMk cId="522665873" sldId="1911"/>
            <ac:spMk id="3" creationId="{E69373CA-A28A-FD94-881B-114B33DC720E}"/>
          </ac:spMkLst>
        </pc:spChg>
        <pc:spChg chg="mod ord">
          <ac:chgData name="Donna Tye-Lewis" userId="81d063ab-a3df-4d8f-ab85-26aa617bf932" providerId="ADAL" clId="{2CF59AF2-C407-43E5-8C22-E6AFEB60F096}" dt="2026-10-26T20:38:44.005" v="16320" actId="5793"/>
          <ac:spMkLst>
            <pc:docMk/>
            <pc:sldMk cId="522665873" sldId="1911"/>
            <ac:spMk id="4" creationId="{065A9880-64B9-091B-48AA-5CED30B48DDA}"/>
          </ac:spMkLst>
        </pc:spChg>
        <pc:spChg chg="mod ord">
          <ac:chgData name="Donna Tye-Lewis" userId="81d063ab-a3df-4d8f-ab85-26aa617bf932" providerId="ADAL" clId="{2CF59AF2-C407-43E5-8C22-E6AFEB60F096}" dt="2026-10-27T14:49:06.418" v="17808"/>
          <ac:spMkLst>
            <pc:docMk/>
            <pc:sldMk cId="522665873" sldId="1911"/>
            <ac:spMk id="5" creationId="{82BFDA39-6285-9CDB-7B13-0A7BAEDDFBDE}"/>
          </ac:spMkLst>
        </pc:spChg>
      </pc:sldChg>
      <pc:sldChg chg="addSp delSp modSp add mod modClrScheme chgLayout">
        <pc:chgData name="Donna Tye-Lewis" userId="81d063ab-a3df-4d8f-ab85-26aa617bf932" providerId="ADAL" clId="{2CF59AF2-C407-43E5-8C22-E6AFEB60F096}" dt="2026-10-23T21:02:11.293" v="15833" actId="2711"/>
        <pc:sldMkLst>
          <pc:docMk/>
          <pc:sldMk cId="467513736" sldId="1915"/>
        </pc:sldMkLst>
        <pc:spChg chg="mod ord">
          <ac:chgData name="Donna Tye-Lewis" userId="81d063ab-a3df-4d8f-ab85-26aa617bf932" providerId="ADAL" clId="{2CF59AF2-C407-43E5-8C22-E6AFEB60F096}" dt="2026-10-23T21:02:11.293" v="15833" actId="2711"/>
          <ac:spMkLst>
            <pc:docMk/>
            <pc:sldMk cId="467513736" sldId="1915"/>
            <ac:spMk id="2" creationId="{5E8A4249-195E-B32A-B4ED-2739CC478BFD}"/>
          </ac:spMkLst>
        </pc:spChg>
        <pc:spChg chg="mod ord">
          <ac:chgData name="Donna Tye-Lewis" userId="81d063ab-a3df-4d8f-ab85-26aa617bf932" providerId="ADAL" clId="{2CF59AF2-C407-43E5-8C22-E6AFEB60F096}" dt="2026-10-23T20:56:09.303" v="15785" actId="27636"/>
          <ac:spMkLst>
            <pc:docMk/>
            <pc:sldMk cId="467513736" sldId="1915"/>
            <ac:spMk id="3" creationId="{E6A957F1-EA53-8E5A-FCBD-DBEDEB69496A}"/>
          </ac:spMkLst>
        </pc:spChg>
        <pc:picChg chg="mod ord">
          <ac:chgData name="Donna Tye-Lewis" userId="81d063ab-a3df-4d8f-ab85-26aa617bf932" providerId="ADAL" clId="{2CF59AF2-C407-43E5-8C22-E6AFEB60F096}" dt="2026-10-23T20:56:33.970" v="15790" actId="1076"/>
          <ac:picMkLst>
            <pc:docMk/>
            <pc:sldMk cId="467513736" sldId="1915"/>
            <ac:picMk id="17" creationId="{DF29EB10-BE10-4070-822F-BF90F47BE4EA}"/>
          </ac:picMkLst>
        </pc:picChg>
        <pc:inkChg chg="add mod">
          <ac:chgData name="Donna Tye-Lewis" userId="81d063ab-a3df-4d8f-ab85-26aa617bf932" providerId="ADAL" clId="{2CF59AF2-C407-43E5-8C22-E6AFEB60F096}" dt="2026-10-23T20:57:25.648" v="15793"/>
          <ac:inkMkLst>
            <pc:docMk/>
            <pc:sldMk cId="467513736" sldId="1915"/>
            <ac:inkMk id="6" creationId="{E8A22550-4315-B6E7-E2C0-B70870F7269A}"/>
          </ac:inkMkLst>
        </pc:inkChg>
        <pc:inkChg chg="add mod">
          <ac:chgData name="Donna Tye-Lewis" userId="81d063ab-a3df-4d8f-ab85-26aa617bf932" providerId="ADAL" clId="{2CF59AF2-C407-43E5-8C22-E6AFEB60F096}" dt="2026-10-23T20:57:41.967" v="15797"/>
          <ac:inkMkLst>
            <pc:docMk/>
            <pc:sldMk cId="467513736" sldId="1915"/>
            <ac:inkMk id="8" creationId="{D5F4B9EE-701E-4675-84F2-B59D8CC53E84}"/>
          </ac:inkMkLst>
        </pc:inkChg>
        <pc:inkChg chg="add">
          <ac:chgData name="Donna Tye-Lewis" userId="81d063ab-a3df-4d8f-ab85-26aa617bf932" providerId="ADAL" clId="{2CF59AF2-C407-43E5-8C22-E6AFEB60F096}" dt="2026-10-23T20:59:55.999" v="15820" actId="9405"/>
          <ac:inkMkLst>
            <pc:docMk/>
            <pc:sldMk cId="467513736" sldId="1915"/>
            <ac:inkMk id="21" creationId="{7C3F960A-E28D-220F-D84D-63F844513A38}"/>
          </ac:inkMkLst>
        </pc:inkChg>
        <pc:inkChg chg="add">
          <ac:chgData name="Donna Tye-Lewis" userId="81d063ab-a3df-4d8f-ab85-26aa617bf932" providerId="ADAL" clId="{2CF59AF2-C407-43E5-8C22-E6AFEB60F096}" dt="2026-10-23T21:00:02.549" v="15821" actId="9405"/>
          <ac:inkMkLst>
            <pc:docMk/>
            <pc:sldMk cId="467513736" sldId="1915"/>
            <ac:inkMk id="22" creationId="{CEA607E4-F3EB-90A9-B3A8-05A0D9DFD570}"/>
          </ac:inkMkLst>
        </pc:inkChg>
        <pc:inkChg chg="add">
          <ac:chgData name="Donna Tye-Lewis" userId="81d063ab-a3df-4d8f-ab85-26aa617bf932" providerId="ADAL" clId="{2CF59AF2-C407-43E5-8C22-E6AFEB60F096}" dt="2026-10-23T21:00:39.738" v="15824" actId="9405"/>
          <ac:inkMkLst>
            <pc:docMk/>
            <pc:sldMk cId="467513736" sldId="1915"/>
            <ac:inkMk id="24" creationId="{1A2EC104-B115-C4A4-4BE6-07B5A85039AB}"/>
          </ac:inkMkLst>
        </pc:inkChg>
      </pc:sldChg>
      <pc:sldChg chg="addSp delSp modSp add mod modClrScheme chgLayout modNotes modNotesTx">
        <pc:chgData name="Donna Tye-Lewis" userId="81d063ab-a3df-4d8f-ab85-26aa617bf932" providerId="ADAL" clId="{2CF59AF2-C407-43E5-8C22-E6AFEB60F096}" dt="2026-11-06T20:03:46.141" v="18603"/>
        <pc:sldMkLst>
          <pc:docMk/>
          <pc:sldMk cId="4099244566" sldId="1981"/>
        </pc:sldMkLst>
        <pc:spChg chg="mod ord">
          <ac:chgData name="Donna Tye-Lewis" userId="81d063ab-a3df-4d8f-ab85-26aa617bf932" providerId="ADAL" clId="{2CF59AF2-C407-43E5-8C22-E6AFEB60F096}" dt="2026-10-21T22:01:09.486" v="6341" actId="700"/>
          <ac:spMkLst>
            <pc:docMk/>
            <pc:sldMk cId="4099244566" sldId="1981"/>
            <ac:spMk id="2" creationId="{52CFC2C6-35E6-3121-5F67-9ADE02EDEBC5}"/>
          </ac:spMkLst>
        </pc:spChg>
        <pc:spChg chg="mod ord">
          <ac:chgData name="Donna Tye-Lewis" userId="81d063ab-a3df-4d8f-ab85-26aa617bf932" providerId="ADAL" clId="{2CF59AF2-C407-43E5-8C22-E6AFEB60F096}" dt="2026-10-21T22:01:39.306" v="6361" actId="2711"/>
          <ac:spMkLst>
            <pc:docMk/>
            <pc:sldMk cId="4099244566" sldId="1981"/>
            <ac:spMk id="76" creationId="{6A1188FC-9F07-39AF-393C-6303CD04F502}"/>
          </ac:spMkLst>
        </pc:spChg>
      </pc:sldChg>
      <pc:sldChg chg="addSp delSp modSp add mod modClrScheme chgLayout modNotes modNotesTx">
        <pc:chgData name="Donna Tye-Lewis" userId="81d063ab-a3df-4d8f-ab85-26aa617bf932" providerId="ADAL" clId="{2CF59AF2-C407-43E5-8C22-E6AFEB60F096}" dt="2026-11-06T20:03:46.141" v="18603"/>
        <pc:sldMkLst>
          <pc:docMk/>
          <pc:sldMk cId="2818004993" sldId="1985"/>
        </pc:sldMkLst>
        <pc:spChg chg="mod ord">
          <ac:chgData name="Donna Tye-Lewis" userId="81d063ab-a3df-4d8f-ab85-26aa617bf932" providerId="ADAL" clId="{2CF59AF2-C407-43E5-8C22-E6AFEB60F096}" dt="2026-10-21T22:04:00.740" v="6408" actId="700"/>
          <ac:spMkLst>
            <pc:docMk/>
            <pc:sldMk cId="2818004993" sldId="1985"/>
            <ac:spMk id="2" creationId="{8E53DC67-311F-80DF-09F0-FABEF9108832}"/>
          </ac:spMkLst>
        </pc:spChg>
        <pc:spChg chg="mod ord">
          <ac:chgData name="Donna Tye-Lewis" userId="81d063ab-a3df-4d8f-ab85-26aa617bf932" providerId="ADAL" clId="{2CF59AF2-C407-43E5-8C22-E6AFEB60F096}" dt="2026-10-21T22:04:00.740" v="6408" actId="700"/>
          <ac:spMkLst>
            <pc:docMk/>
            <pc:sldMk cId="2818004993" sldId="1985"/>
            <ac:spMk id="76" creationId="{0A2331CE-63E6-67AE-5668-1C626249B657}"/>
          </ac:spMkLst>
        </pc:spChg>
      </pc:sldChg>
      <pc:sldChg chg="modSp add mod ord modClrScheme chgLayout modNotes modNotesTx">
        <pc:chgData name="Donna Tye-Lewis" userId="81d063ab-a3df-4d8f-ab85-26aa617bf932" providerId="ADAL" clId="{2CF59AF2-C407-43E5-8C22-E6AFEB60F096}" dt="2026-11-06T20:03:46.141" v="18603"/>
        <pc:sldMkLst>
          <pc:docMk/>
          <pc:sldMk cId="921061608" sldId="1998"/>
        </pc:sldMkLst>
        <pc:spChg chg="mod ord">
          <ac:chgData name="Donna Tye-Lewis" userId="81d063ab-a3df-4d8f-ab85-26aa617bf932" providerId="ADAL" clId="{2CF59AF2-C407-43E5-8C22-E6AFEB60F096}" dt="2026-10-21T18:14:39.768" v="2474" actId="2711"/>
          <ac:spMkLst>
            <pc:docMk/>
            <pc:sldMk cId="921061608" sldId="1998"/>
            <ac:spMk id="2" creationId="{D38E5CB2-D230-F731-C065-308E73291C2D}"/>
          </ac:spMkLst>
        </pc:spChg>
        <pc:spChg chg="mod ord">
          <ac:chgData name="Donna Tye-Lewis" userId="81d063ab-a3df-4d8f-ab85-26aa617bf932" providerId="ADAL" clId="{2CF59AF2-C407-43E5-8C22-E6AFEB60F096}" dt="2026-10-21T18:17:15.776" v="2483" actId="14"/>
          <ac:spMkLst>
            <pc:docMk/>
            <pc:sldMk cId="921061608" sldId="1998"/>
            <ac:spMk id="3" creationId="{D7A86CB1-EE12-FB43-D24C-DD8FE4386F9E}"/>
          </ac:spMkLst>
        </pc:spChg>
      </pc:sldChg>
      <pc:sldChg chg="addSp delSp modSp new mod modClrScheme chgLayout modNotesTx">
        <pc:chgData name="Donna Tye-Lewis" userId="81d063ab-a3df-4d8f-ab85-26aa617bf932" providerId="ADAL" clId="{2CF59AF2-C407-43E5-8C22-E6AFEB60F096}" dt="2026-10-22T16:57:40.778" v="10267" actId="20577"/>
        <pc:sldMkLst>
          <pc:docMk/>
          <pc:sldMk cId="2371565180" sldId="1999"/>
        </pc:sldMkLst>
        <pc:spChg chg="add mod ord">
          <ac:chgData name="Donna Tye-Lewis" userId="81d063ab-a3df-4d8f-ab85-26aa617bf932" providerId="ADAL" clId="{2CF59AF2-C407-43E5-8C22-E6AFEB60F096}" dt="2026-10-21T17:27:32.994" v="1431" actId="20577"/>
          <ac:spMkLst>
            <pc:docMk/>
            <pc:sldMk cId="2371565180" sldId="1999"/>
            <ac:spMk id="4" creationId="{DB94B58E-8D98-9AFC-279A-6D9868FF7CB1}"/>
          </ac:spMkLst>
        </pc:spChg>
        <pc:spChg chg="add mod ord">
          <ac:chgData name="Donna Tye-Lewis" userId="81d063ab-a3df-4d8f-ab85-26aa617bf932" providerId="ADAL" clId="{2CF59AF2-C407-43E5-8C22-E6AFEB60F096}" dt="2026-10-21T17:26:49.080" v="1357" actId="700"/>
          <ac:spMkLst>
            <pc:docMk/>
            <pc:sldMk cId="2371565180" sldId="1999"/>
            <ac:spMk id="5" creationId="{B222E88F-CE52-B3C5-0B03-B7ADAE7CF820}"/>
          </ac:spMkLst>
        </pc:spChg>
      </pc:sldChg>
      <pc:sldChg chg="add ord">
        <pc:chgData name="Donna Tye-Lewis" userId="81d063ab-a3df-4d8f-ab85-26aa617bf932" providerId="ADAL" clId="{2CF59AF2-C407-43E5-8C22-E6AFEB60F096}" dt="2026-10-21T17:32:27.581" v="1446"/>
        <pc:sldMkLst>
          <pc:docMk/>
          <pc:sldMk cId="4142756345" sldId="2001"/>
        </pc:sldMkLst>
      </pc:sldChg>
      <pc:sldChg chg="addSp delSp modSp new mod modClrScheme chgLayout modNotesTx">
        <pc:chgData name="Donna Tye-Lewis" userId="81d063ab-a3df-4d8f-ab85-26aa617bf932" providerId="ADAL" clId="{2CF59AF2-C407-43E5-8C22-E6AFEB60F096}" dt="2026-10-27T15:23:39.398" v="18270" actId="20577"/>
        <pc:sldMkLst>
          <pc:docMk/>
          <pc:sldMk cId="1554601248" sldId="2002"/>
        </pc:sldMkLst>
        <pc:spChg chg="add mod ord">
          <ac:chgData name="Donna Tye-Lewis" userId="81d063ab-a3df-4d8f-ab85-26aa617bf932" providerId="ADAL" clId="{2CF59AF2-C407-43E5-8C22-E6AFEB60F096}" dt="2026-10-21T17:31:49.289" v="1444" actId="20577"/>
          <ac:spMkLst>
            <pc:docMk/>
            <pc:sldMk cId="1554601248" sldId="2002"/>
            <ac:spMk id="4" creationId="{6C26D576-4733-7062-071F-AB955CEF1494}"/>
          </ac:spMkLst>
        </pc:spChg>
        <pc:spChg chg="add mod ord">
          <ac:chgData name="Donna Tye-Lewis" userId="81d063ab-a3df-4d8f-ab85-26aa617bf932" providerId="ADAL" clId="{2CF59AF2-C407-43E5-8C22-E6AFEB60F096}" dt="2026-10-27T15:14:41.509" v="17948" actId="242"/>
          <ac:spMkLst>
            <pc:docMk/>
            <pc:sldMk cId="1554601248" sldId="2002"/>
            <ac:spMk id="5" creationId="{3FBDA524-EEAA-5E31-618C-87167EE3347F}"/>
          </ac:spMkLst>
        </pc:spChg>
        <pc:picChg chg="add mod">
          <ac:chgData name="Donna Tye-Lewis" userId="81d063ab-a3df-4d8f-ab85-26aa617bf932" providerId="ADAL" clId="{2CF59AF2-C407-43E5-8C22-E6AFEB60F096}" dt="2026-10-27T15:10:46.856" v="17819" actId="1076"/>
          <ac:picMkLst>
            <pc:docMk/>
            <pc:sldMk cId="1554601248" sldId="2002"/>
            <ac:picMk id="2" creationId="{CC2FCD26-26C0-B2B4-2A60-A98340001304}"/>
          </ac:picMkLst>
        </pc:picChg>
      </pc:sldChg>
      <pc:sldChg chg="addSp delSp modSp add mod ord modClrScheme chgLayout modNotesTx">
        <pc:chgData name="Donna Tye-Lewis" userId="81d063ab-a3df-4d8f-ab85-26aa617bf932" providerId="ADAL" clId="{2CF59AF2-C407-43E5-8C22-E6AFEB60F096}" dt="2026-10-22T16:57:58.012" v="10285" actId="20577"/>
        <pc:sldMkLst>
          <pc:docMk/>
          <pc:sldMk cId="0" sldId="2003"/>
        </pc:sldMkLst>
        <pc:spChg chg="mod ord">
          <ac:chgData name="Donna Tye-Lewis" userId="81d063ab-a3df-4d8f-ab85-26aa617bf932" providerId="ADAL" clId="{2CF59AF2-C407-43E5-8C22-E6AFEB60F096}" dt="2026-10-21T17:34:13.228" v="1460" actId="2711"/>
          <ac:spMkLst>
            <pc:docMk/>
            <pc:sldMk cId="0" sldId="2003"/>
            <ac:spMk id="2" creationId="{00000000-0000-0000-0000-000000000000}"/>
          </ac:spMkLst>
        </pc:spChg>
        <pc:spChg chg="add mod ord">
          <ac:chgData name="Donna Tye-Lewis" userId="81d063ab-a3df-4d8f-ab85-26aa617bf932" providerId="ADAL" clId="{2CF59AF2-C407-43E5-8C22-E6AFEB60F096}" dt="2026-10-21T19:50:10.801" v="3587" actId="20577"/>
          <ac:spMkLst>
            <pc:docMk/>
            <pc:sldMk cId="0" sldId="2003"/>
            <ac:spMk id="4" creationId="{B3C60C3F-C0E3-621E-2F3C-05867286E89F}"/>
          </ac:spMkLst>
        </pc:spChg>
      </pc:sldChg>
      <pc:sldChg chg="delSp modSp new mod modNotesTx">
        <pc:chgData name="Donna Tye-Lewis" userId="81d063ab-a3df-4d8f-ab85-26aa617bf932" providerId="ADAL" clId="{2CF59AF2-C407-43E5-8C22-E6AFEB60F096}" dt="2026-10-22T16:58:14.222" v="10300" actId="20577"/>
        <pc:sldMkLst>
          <pc:docMk/>
          <pc:sldMk cId="2568694523" sldId="2004"/>
        </pc:sldMkLst>
        <pc:spChg chg="mod">
          <ac:chgData name="Donna Tye-Lewis" userId="81d063ab-a3df-4d8f-ab85-26aa617bf932" providerId="ADAL" clId="{2CF59AF2-C407-43E5-8C22-E6AFEB60F096}" dt="2026-10-21T17:36:04.503" v="1526" actId="20577"/>
          <ac:spMkLst>
            <pc:docMk/>
            <pc:sldMk cId="2568694523" sldId="2004"/>
            <ac:spMk id="2" creationId="{392967E6-EA6C-D25B-E1EE-AD60BD741E63}"/>
          </ac:spMkLst>
        </pc:spChg>
        <pc:spChg chg="mod">
          <ac:chgData name="Donna Tye-Lewis" userId="81d063ab-a3df-4d8f-ab85-26aa617bf932" providerId="ADAL" clId="{2CF59AF2-C407-43E5-8C22-E6AFEB60F096}" dt="2026-10-21T19:50:20.655" v="3589" actId="20577"/>
          <ac:spMkLst>
            <pc:docMk/>
            <pc:sldMk cId="2568694523" sldId="2004"/>
            <ac:spMk id="3" creationId="{9570DBE0-C0DD-4F80-61E8-D7E719CCBB1E}"/>
          </ac:spMkLst>
        </pc:spChg>
      </pc:sldChg>
      <pc:sldChg chg="delSp modSp new mod modCm modNotesTx">
        <pc:chgData name="Donna Tye-Lewis" userId="81d063ab-a3df-4d8f-ab85-26aa617bf932" providerId="ADAL" clId="{2CF59AF2-C407-43E5-8C22-E6AFEB60F096}" dt="2026-11-06T19:24:32.751" v="18357" actId="5793"/>
        <pc:sldMkLst>
          <pc:docMk/>
          <pc:sldMk cId="1501788505" sldId="2005"/>
        </pc:sldMkLst>
        <pc:spChg chg="mod">
          <ac:chgData name="Donna Tye-Lewis" userId="81d063ab-a3df-4d8f-ab85-26aa617bf932" providerId="ADAL" clId="{2CF59AF2-C407-43E5-8C22-E6AFEB60F096}" dt="2026-10-21T17:37:37.870" v="1567" actId="20577"/>
          <ac:spMkLst>
            <pc:docMk/>
            <pc:sldMk cId="1501788505" sldId="2005"/>
            <ac:spMk id="2" creationId="{D0D1883C-2D5A-C7E8-0887-A0F2CE67CFA6}"/>
          </ac:spMkLst>
        </pc:spChg>
        <pc:spChg chg="mod">
          <ac:chgData name="Donna Tye-Lewis" userId="81d063ab-a3df-4d8f-ab85-26aa617bf932" providerId="ADAL" clId="{2CF59AF2-C407-43E5-8C22-E6AFEB60F096}" dt="2026-11-06T19:24:32.751" v="18357" actId="5793"/>
          <ac:spMkLst>
            <pc:docMk/>
            <pc:sldMk cId="1501788505" sldId="2005"/>
            <ac:spMk id="3" creationId="{82BA95DA-D9DF-1116-B167-D511BF429B73}"/>
          </ac:spMkLst>
        </pc:spChg>
        <pc:extLst>
          <p:ext xmlns:p="http://schemas.openxmlformats.org/presentationml/2006/main" uri="{D6D511B9-2390-475A-947B-AFAB55BFBCF1}">
            <pc226:cmChg xmlns:pc226="http://schemas.microsoft.com/office/powerpoint/2022/06/main/command" chg="mod">
              <pc226:chgData name="Donna Tye-Lewis" userId="81d063ab-a3df-4d8f-ab85-26aa617bf932" providerId="ADAL" clId="{2CF59AF2-C407-43E5-8C22-E6AFEB60F096}" dt="2026-11-06T19:24:30.748" v="18356" actId="20577"/>
              <pc2:cmMkLst xmlns:pc2="http://schemas.microsoft.com/office/powerpoint/2019/9/main/command">
                <pc:docMk/>
                <pc:sldMk cId="1501788505" sldId="2005"/>
                <pc2:cmMk id="{F3C887CC-A556-4F0E-81CD-50380456DB30}"/>
              </pc2:cmMkLst>
            </pc226:cmChg>
          </p:ext>
        </pc:extLst>
      </pc:sldChg>
      <pc:sldChg chg="addSp delSp modSp new mod modNotes modNotesTx">
        <pc:chgData name="Donna Tye-Lewis" userId="81d063ab-a3df-4d8f-ab85-26aa617bf932" providerId="ADAL" clId="{2CF59AF2-C407-43E5-8C22-E6AFEB60F096}" dt="2026-11-06T20:03:46.141" v="18603"/>
        <pc:sldMkLst>
          <pc:docMk/>
          <pc:sldMk cId="2021303666" sldId="2006"/>
        </pc:sldMkLst>
        <pc:spChg chg="mod">
          <ac:chgData name="Donna Tye-Lewis" userId="81d063ab-a3df-4d8f-ab85-26aa617bf932" providerId="ADAL" clId="{2CF59AF2-C407-43E5-8C22-E6AFEB60F096}" dt="2026-10-21T17:42:44.676" v="1678" actId="20577"/>
          <ac:spMkLst>
            <pc:docMk/>
            <pc:sldMk cId="2021303666" sldId="2006"/>
            <ac:spMk id="2" creationId="{3C12A356-E9BF-3032-CBD6-E5CB1865BBF6}"/>
          </ac:spMkLst>
        </pc:spChg>
        <pc:spChg chg="mod">
          <ac:chgData name="Donna Tye-Lewis" userId="81d063ab-a3df-4d8f-ab85-26aa617bf932" providerId="ADAL" clId="{2CF59AF2-C407-43E5-8C22-E6AFEB60F096}" dt="2026-10-21T19:36:04.805" v="3271" actId="14100"/>
          <ac:spMkLst>
            <pc:docMk/>
            <pc:sldMk cId="2021303666" sldId="2006"/>
            <ac:spMk id="3" creationId="{4788647D-D1E5-0F10-28A7-4803C4FCDC31}"/>
          </ac:spMkLst>
        </pc:spChg>
        <pc:picChg chg="del">
          <ac:chgData name="Donna Tye-Lewis" userId="81d063ab-a3df-4d8f-ab85-26aa617bf932" providerId="ADAL" clId="{2CF59AF2-C407-43E5-8C22-E6AFEB60F096}" dt="2026-11-06T19:24:53.472" v="18358" actId="478"/>
          <ac:picMkLst>
            <pc:docMk/>
            <pc:sldMk cId="2021303666" sldId="2006"/>
            <ac:picMk id="10" creationId="{908DDBD2-88FE-5608-1344-E0ADEC6D7159}"/>
          </ac:picMkLst>
        </pc:picChg>
      </pc:sldChg>
      <pc:sldChg chg="addSp modSp new mod modNotes modNotesTx">
        <pc:chgData name="Donna Tye-Lewis" userId="81d063ab-a3df-4d8f-ab85-26aa617bf932" providerId="ADAL" clId="{2CF59AF2-C407-43E5-8C22-E6AFEB60F096}" dt="2026-11-06T20:03:46.141" v="18603"/>
        <pc:sldMkLst>
          <pc:docMk/>
          <pc:sldMk cId="4239460062" sldId="2007"/>
        </pc:sldMkLst>
        <pc:spChg chg="mod">
          <ac:chgData name="Donna Tye-Lewis" userId="81d063ab-a3df-4d8f-ab85-26aa617bf932" providerId="ADAL" clId="{2CF59AF2-C407-43E5-8C22-E6AFEB60F096}" dt="2026-10-21T18:03:18.853" v="2229" actId="14100"/>
          <ac:spMkLst>
            <pc:docMk/>
            <pc:sldMk cId="4239460062" sldId="2007"/>
            <ac:spMk id="2" creationId="{E7BF0AB1-9E96-8B2A-FCFB-6531BE660BBD}"/>
          </ac:spMkLst>
        </pc:spChg>
        <pc:spChg chg="mod">
          <ac:chgData name="Donna Tye-Lewis" userId="81d063ab-a3df-4d8f-ab85-26aa617bf932" providerId="ADAL" clId="{2CF59AF2-C407-43E5-8C22-E6AFEB60F096}" dt="2026-10-21T18:07:48.624" v="2371" actId="20577"/>
          <ac:spMkLst>
            <pc:docMk/>
            <pc:sldMk cId="4239460062" sldId="2007"/>
            <ac:spMk id="3" creationId="{117CB0A3-4C9A-E1C3-7E77-FE9FA19F7C8F}"/>
          </ac:spMkLst>
        </pc:spChg>
        <pc:picChg chg="add mod">
          <ac:chgData name="Donna Tye-Lewis" userId="81d063ab-a3df-4d8f-ab85-26aa617bf932" providerId="ADAL" clId="{2CF59AF2-C407-43E5-8C22-E6AFEB60F096}" dt="2026-10-21T18:08:53.520" v="2374" actId="1076"/>
          <ac:picMkLst>
            <pc:docMk/>
            <pc:sldMk cId="4239460062" sldId="2007"/>
            <ac:picMk id="5" creationId="{73156B3D-3E80-7A39-7C79-EA12AE81B785}"/>
          </ac:picMkLst>
        </pc:picChg>
      </pc:sldChg>
      <pc:sldChg chg="delSp modSp new mod modNotes modNotesTx">
        <pc:chgData name="Donna Tye-Lewis" userId="81d063ab-a3df-4d8f-ab85-26aa617bf932" providerId="ADAL" clId="{2CF59AF2-C407-43E5-8C22-E6AFEB60F096}" dt="2026-11-06T20:03:46.141" v="18603"/>
        <pc:sldMkLst>
          <pc:docMk/>
          <pc:sldMk cId="782228915" sldId="2008"/>
        </pc:sldMkLst>
        <pc:spChg chg="mod">
          <ac:chgData name="Donna Tye-Lewis" userId="81d063ab-a3df-4d8f-ab85-26aa617bf932" providerId="ADAL" clId="{2CF59AF2-C407-43E5-8C22-E6AFEB60F096}" dt="2026-10-21T19:38:22.857" v="3317" actId="20577"/>
          <ac:spMkLst>
            <pc:docMk/>
            <pc:sldMk cId="782228915" sldId="2008"/>
            <ac:spMk id="2" creationId="{BA8127DC-42C7-5CA8-9A28-ABE1296A5100}"/>
          </ac:spMkLst>
        </pc:spChg>
        <pc:spChg chg="mod">
          <ac:chgData name="Donna Tye-Lewis" userId="81d063ab-a3df-4d8f-ab85-26aa617bf932" providerId="ADAL" clId="{2CF59AF2-C407-43E5-8C22-E6AFEB60F096}" dt="2026-10-22T15:50:08.115" v="9632" actId="14100"/>
          <ac:spMkLst>
            <pc:docMk/>
            <pc:sldMk cId="782228915" sldId="2008"/>
            <ac:spMk id="3" creationId="{27D87485-71EF-2EB4-233B-742F9E52D473}"/>
          </ac:spMkLst>
        </pc:spChg>
      </pc:sldChg>
      <pc:sldChg chg="modSp add mod modNotesTx">
        <pc:chgData name="Donna Tye-Lewis" userId="81d063ab-a3df-4d8f-ab85-26aa617bf932" providerId="ADAL" clId="{2CF59AF2-C407-43E5-8C22-E6AFEB60F096}" dt="2026-10-22T16:58:43.035" v="10328" actId="20577"/>
        <pc:sldMkLst>
          <pc:docMk/>
          <pc:sldMk cId="4016648234" sldId="2009"/>
        </pc:sldMkLst>
        <pc:spChg chg="mod">
          <ac:chgData name="Donna Tye-Lewis" userId="81d063ab-a3df-4d8f-ab85-26aa617bf932" providerId="ADAL" clId="{2CF59AF2-C407-43E5-8C22-E6AFEB60F096}" dt="2026-10-21T19:40:37.223" v="3369" actId="20577"/>
          <ac:spMkLst>
            <pc:docMk/>
            <pc:sldMk cId="4016648234" sldId="2009"/>
            <ac:spMk id="2" creationId="{481DD224-103C-A85C-67FB-C4093007DA2E}"/>
          </ac:spMkLst>
        </pc:spChg>
        <pc:spChg chg="mod">
          <ac:chgData name="Donna Tye-Lewis" userId="81d063ab-a3df-4d8f-ab85-26aa617bf932" providerId="ADAL" clId="{2CF59AF2-C407-43E5-8C22-E6AFEB60F096}" dt="2026-10-22T15:50:15.229" v="9633" actId="14100"/>
          <ac:spMkLst>
            <pc:docMk/>
            <pc:sldMk cId="4016648234" sldId="2009"/>
            <ac:spMk id="3" creationId="{F6209C09-BD35-3E22-4F00-A4114D1BFA1A}"/>
          </ac:spMkLst>
        </pc:spChg>
      </pc:sldChg>
      <pc:sldChg chg="modSp add mod modNotesTx">
        <pc:chgData name="Donna Tye-Lewis" userId="81d063ab-a3df-4d8f-ab85-26aa617bf932" providerId="ADAL" clId="{2CF59AF2-C407-43E5-8C22-E6AFEB60F096}" dt="2026-10-22T16:58:48.610" v="10335" actId="20577"/>
        <pc:sldMkLst>
          <pc:docMk/>
          <pc:sldMk cId="4066100087" sldId="2010"/>
        </pc:sldMkLst>
        <pc:spChg chg="mod">
          <ac:chgData name="Donna Tye-Lewis" userId="81d063ab-a3df-4d8f-ab85-26aa617bf932" providerId="ADAL" clId="{2CF59AF2-C407-43E5-8C22-E6AFEB60F096}" dt="2026-10-21T19:42:39.112" v="3423" actId="20577"/>
          <ac:spMkLst>
            <pc:docMk/>
            <pc:sldMk cId="4066100087" sldId="2010"/>
            <ac:spMk id="2" creationId="{B8E881CB-E53D-FD65-673C-57A181D3467E}"/>
          </ac:spMkLst>
        </pc:spChg>
        <pc:spChg chg="mod">
          <ac:chgData name="Donna Tye-Lewis" userId="81d063ab-a3df-4d8f-ab85-26aa617bf932" providerId="ADAL" clId="{2CF59AF2-C407-43E5-8C22-E6AFEB60F096}" dt="2026-10-21T19:45:35.422" v="3517" actId="20577"/>
          <ac:spMkLst>
            <pc:docMk/>
            <pc:sldMk cId="4066100087" sldId="2010"/>
            <ac:spMk id="3" creationId="{CF51B1F9-0579-C27C-1AB0-3602FDF32282}"/>
          </ac:spMkLst>
        </pc:spChg>
      </pc:sldChg>
      <pc:sldChg chg="modSp add mod modNotesTx">
        <pc:chgData name="Donna Tye-Lewis" userId="81d063ab-a3df-4d8f-ab85-26aa617bf932" providerId="ADAL" clId="{2CF59AF2-C407-43E5-8C22-E6AFEB60F096}" dt="2026-10-22T16:58:53.751" v="10341" actId="20577"/>
        <pc:sldMkLst>
          <pc:docMk/>
          <pc:sldMk cId="1439256934" sldId="2011"/>
        </pc:sldMkLst>
        <pc:spChg chg="mod">
          <ac:chgData name="Donna Tye-Lewis" userId="81d063ab-a3df-4d8f-ab85-26aa617bf932" providerId="ADAL" clId="{2CF59AF2-C407-43E5-8C22-E6AFEB60F096}" dt="2026-10-21T19:46:03.889" v="3560" actId="20577"/>
          <ac:spMkLst>
            <pc:docMk/>
            <pc:sldMk cId="1439256934" sldId="2011"/>
            <ac:spMk id="2" creationId="{C5A471CB-CFB3-CDB6-6C52-FAF2B2D42735}"/>
          </ac:spMkLst>
        </pc:spChg>
        <pc:spChg chg="mod">
          <ac:chgData name="Donna Tye-Lewis" userId="81d063ab-a3df-4d8f-ab85-26aa617bf932" providerId="ADAL" clId="{2CF59AF2-C407-43E5-8C22-E6AFEB60F096}" dt="2026-10-21T19:46:55.743" v="3569" actId="5793"/>
          <ac:spMkLst>
            <pc:docMk/>
            <pc:sldMk cId="1439256934" sldId="2011"/>
            <ac:spMk id="3" creationId="{C6888490-743F-DC44-6D02-EE6E1212610F}"/>
          </ac:spMkLst>
        </pc:spChg>
      </pc:sldChg>
      <pc:sldChg chg="modSp add mod modNotesTx">
        <pc:chgData name="Donna Tye-Lewis" userId="81d063ab-a3df-4d8f-ab85-26aa617bf932" providerId="ADAL" clId="{2CF59AF2-C407-43E5-8C22-E6AFEB60F096}" dt="2026-10-22T16:58:58.980" v="10347" actId="20577"/>
        <pc:sldMkLst>
          <pc:docMk/>
          <pc:sldMk cId="2462097530" sldId="2012"/>
        </pc:sldMkLst>
        <pc:spChg chg="mod">
          <ac:chgData name="Donna Tye-Lewis" userId="81d063ab-a3df-4d8f-ab85-26aa617bf932" providerId="ADAL" clId="{2CF59AF2-C407-43E5-8C22-E6AFEB60F096}" dt="2026-10-21T19:52:26.957" v="3642" actId="20577"/>
          <ac:spMkLst>
            <pc:docMk/>
            <pc:sldMk cId="2462097530" sldId="2012"/>
            <ac:spMk id="2" creationId="{FFEB6EF3-3950-737C-0F6A-7C8ED35DA607}"/>
          </ac:spMkLst>
        </pc:spChg>
        <pc:spChg chg="mod">
          <ac:chgData name="Donna Tye-Lewis" userId="81d063ab-a3df-4d8f-ab85-26aa617bf932" providerId="ADAL" clId="{2CF59AF2-C407-43E5-8C22-E6AFEB60F096}" dt="2026-10-21T19:54:47.367" v="3708" actId="20577"/>
          <ac:spMkLst>
            <pc:docMk/>
            <pc:sldMk cId="2462097530" sldId="2012"/>
            <ac:spMk id="3" creationId="{47C1CEEA-49C0-1192-4C2C-DE1A9CEF8E32}"/>
          </ac:spMkLst>
        </pc:spChg>
      </pc:sldChg>
      <pc:sldChg chg="modSp add mod modNotesTx">
        <pc:chgData name="Donna Tye-Lewis" userId="81d063ab-a3df-4d8f-ab85-26aa617bf932" providerId="ADAL" clId="{2CF59AF2-C407-43E5-8C22-E6AFEB60F096}" dt="2026-10-22T16:59:04.022" v="10353" actId="20577"/>
        <pc:sldMkLst>
          <pc:docMk/>
          <pc:sldMk cId="4212520437" sldId="2013"/>
        </pc:sldMkLst>
        <pc:spChg chg="mod">
          <ac:chgData name="Donna Tye-Lewis" userId="81d063ab-a3df-4d8f-ab85-26aa617bf932" providerId="ADAL" clId="{2CF59AF2-C407-43E5-8C22-E6AFEB60F096}" dt="2026-10-21T19:53:08.845" v="3695" actId="20577"/>
          <ac:spMkLst>
            <pc:docMk/>
            <pc:sldMk cId="4212520437" sldId="2013"/>
            <ac:spMk id="2" creationId="{67F1C318-8951-57F2-38A7-31D0627BFCA9}"/>
          </ac:spMkLst>
        </pc:spChg>
        <pc:spChg chg="mod">
          <ac:chgData name="Donna Tye-Lewis" userId="81d063ab-a3df-4d8f-ab85-26aa617bf932" providerId="ADAL" clId="{2CF59AF2-C407-43E5-8C22-E6AFEB60F096}" dt="2026-10-21T19:54:32.323" v="3704" actId="27636"/>
          <ac:spMkLst>
            <pc:docMk/>
            <pc:sldMk cId="4212520437" sldId="2013"/>
            <ac:spMk id="3" creationId="{8622F043-1695-70BD-029D-F5DF4198C0B2}"/>
          </ac:spMkLst>
        </pc:spChg>
      </pc:sldChg>
      <pc:sldChg chg="addSp modSp add mod modClrScheme chgLayout modNotes modNotesTx">
        <pc:chgData name="Donna Tye-Lewis" userId="81d063ab-a3df-4d8f-ab85-26aa617bf932" providerId="ADAL" clId="{2CF59AF2-C407-43E5-8C22-E6AFEB60F096}" dt="2026-11-06T20:03:46.141" v="18603"/>
        <pc:sldMkLst>
          <pc:docMk/>
          <pc:sldMk cId="1694269817" sldId="2014"/>
        </pc:sldMkLst>
        <pc:spChg chg="mod ord">
          <ac:chgData name="Donna Tye-Lewis" userId="81d063ab-a3df-4d8f-ab85-26aa617bf932" providerId="ADAL" clId="{2CF59AF2-C407-43E5-8C22-E6AFEB60F096}" dt="2026-10-21T20:08:21.654" v="4631" actId="700"/>
          <ac:spMkLst>
            <pc:docMk/>
            <pc:sldMk cId="1694269817" sldId="2014"/>
            <ac:spMk id="2" creationId="{53E2BD17-85C8-E20C-5D8B-4F5CDBC0E97B}"/>
          </ac:spMkLst>
        </pc:spChg>
        <pc:spChg chg="mod ord">
          <ac:chgData name="Donna Tye-Lewis" userId="81d063ab-a3df-4d8f-ab85-26aa617bf932" providerId="ADAL" clId="{2CF59AF2-C407-43E5-8C22-E6AFEB60F096}" dt="2026-10-21T20:08:34.117" v="4635" actId="27636"/>
          <ac:spMkLst>
            <pc:docMk/>
            <pc:sldMk cId="1694269817" sldId="2014"/>
            <ac:spMk id="3" creationId="{857F31B4-E5EC-2B64-67D0-F76E39C545B1}"/>
          </ac:spMkLst>
        </pc:spChg>
        <pc:spChg chg="add mod ord">
          <ac:chgData name="Donna Tye-Lewis" userId="81d063ab-a3df-4d8f-ab85-26aa617bf932" providerId="ADAL" clId="{2CF59AF2-C407-43E5-8C22-E6AFEB60F096}" dt="2026-10-21T20:09:45.023" v="4651" actId="14100"/>
          <ac:spMkLst>
            <pc:docMk/>
            <pc:sldMk cId="1694269817" sldId="2014"/>
            <ac:spMk id="6" creationId="{B30D810F-8FA3-C396-0E33-E08439515C57}"/>
          </ac:spMkLst>
        </pc:spChg>
        <pc:picChg chg="add mod">
          <ac:chgData name="Donna Tye-Lewis" userId="81d063ab-a3df-4d8f-ab85-26aa617bf932" providerId="ADAL" clId="{2CF59AF2-C407-43E5-8C22-E6AFEB60F096}" dt="2026-10-21T20:09:49.242" v="4652" actId="1076"/>
          <ac:picMkLst>
            <pc:docMk/>
            <pc:sldMk cId="1694269817" sldId="2014"/>
            <ac:picMk id="5" creationId="{F697FDF4-8794-63A5-DB34-979363A01F6A}"/>
          </ac:picMkLst>
        </pc:picChg>
      </pc:sldChg>
      <pc:sldChg chg="modSp add mod modNotes modNotesTx">
        <pc:chgData name="Donna Tye-Lewis" userId="81d063ab-a3df-4d8f-ab85-26aa617bf932" providerId="ADAL" clId="{2CF59AF2-C407-43E5-8C22-E6AFEB60F096}" dt="2026-11-06T20:03:46.141" v="18603"/>
        <pc:sldMkLst>
          <pc:docMk/>
          <pc:sldMk cId="3345733954" sldId="2015"/>
        </pc:sldMkLst>
        <pc:spChg chg="mod">
          <ac:chgData name="Donna Tye-Lewis" userId="81d063ab-a3df-4d8f-ab85-26aa617bf932" providerId="ADAL" clId="{2CF59AF2-C407-43E5-8C22-E6AFEB60F096}" dt="2026-10-21T20:10:26.793" v="4685" actId="20577"/>
          <ac:spMkLst>
            <pc:docMk/>
            <pc:sldMk cId="3345733954" sldId="2015"/>
            <ac:spMk id="2" creationId="{218AB98C-357C-AC54-FD6F-2BA7C027D767}"/>
          </ac:spMkLst>
        </pc:spChg>
        <pc:spChg chg="mod">
          <ac:chgData name="Donna Tye-Lewis" userId="81d063ab-a3df-4d8f-ab85-26aa617bf932" providerId="ADAL" clId="{2CF59AF2-C407-43E5-8C22-E6AFEB60F096}" dt="2026-10-21T20:12:50.335" v="4714" actId="948"/>
          <ac:spMkLst>
            <pc:docMk/>
            <pc:sldMk cId="3345733954" sldId="2015"/>
            <ac:spMk id="3" creationId="{304E5F3B-B345-F0B1-5ADC-5DFBC99D0830}"/>
          </ac:spMkLst>
        </pc:spChg>
      </pc:sldChg>
      <pc:sldChg chg="modSp add mod modNotesTx">
        <pc:chgData name="Donna Tye-Lewis" userId="81d063ab-a3df-4d8f-ab85-26aa617bf932" providerId="ADAL" clId="{2CF59AF2-C407-43E5-8C22-E6AFEB60F096}" dt="2026-10-22T16:59:22.844" v="10372" actId="20577"/>
        <pc:sldMkLst>
          <pc:docMk/>
          <pc:sldMk cId="3796465214" sldId="2016"/>
        </pc:sldMkLst>
        <pc:spChg chg="mod">
          <ac:chgData name="Donna Tye-Lewis" userId="81d063ab-a3df-4d8f-ab85-26aa617bf932" providerId="ADAL" clId="{2CF59AF2-C407-43E5-8C22-E6AFEB60F096}" dt="2026-10-21T20:22:56.979" v="4736" actId="20577"/>
          <ac:spMkLst>
            <pc:docMk/>
            <pc:sldMk cId="3796465214" sldId="2016"/>
            <ac:spMk id="2" creationId="{E8087D1B-E4B0-D32A-17C3-8607EA7357F5}"/>
          </ac:spMkLst>
        </pc:spChg>
        <pc:spChg chg="mod">
          <ac:chgData name="Donna Tye-Lewis" userId="81d063ab-a3df-4d8f-ab85-26aa617bf932" providerId="ADAL" clId="{2CF59AF2-C407-43E5-8C22-E6AFEB60F096}" dt="2026-10-21T20:32:36.982" v="4902" actId="14100"/>
          <ac:spMkLst>
            <pc:docMk/>
            <pc:sldMk cId="3796465214" sldId="2016"/>
            <ac:spMk id="3" creationId="{D5316D47-D98B-9CFF-37AF-1F1E42035AF6}"/>
          </ac:spMkLst>
        </pc:spChg>
      </pc:sldChg>
      <pc:sldChg chg="modSp add mod modNotesTx">
        <pc:chgData name="Donna Tye-Lewis" userId="81d063ab-a3df-4d8f-ab85-26aa617bf932" providerId="ADAL" clId="{2CF59AF2-C407-43E5-8C22-E6AFEB60F096}" dt="2026-10-22T16:59:39.307" v="10389" actId="20577"/>
        <pc:sldMkLst>
          <pc:docMk/>
          <pc:sldMk cId="2455214491" sldId="2018"/>
        </pc:sldMkLst>
        <pc:spChg chg="mod">
          <ac:chgData name="Donna Tye-Lewis" userId="81d063ab-a3df-4d8f-ab85-26aa617bf932" providerId="ADAL" clId="{2CF59AF2-C407-43E5-8C22-E6AFEB60F096}" dt="2026-10-21T20:55:34.108" v="5342" actId="20577"/>
          <ac:spMkLst>
            <pc:docMk/>
            <pc:sldMk cId="2455214491" sldId="2018"/>
            <ac:spMk id="2" creationId="{1172BDE4-FF69-42B8-A144-1E7BE7B1F6DD}"/>
          </ac:spMkLst>
        </pc:spChg>
        <pc:spChg chg="mod">
          <ac:chgData name="Donna Tye-Lewis" userId="81d063ab-a3df-4d8f-ab85-26aa617bf932" providerId="ADAL" clId="{2CF59AF2-C407-43E5-8C22-E6AFEB60F096}" dt="2026-10-22T14:16:59.260" v="8483"/>
          <ac:spMkLst>
            <pc:docMk/>
            <pc:sldMk cId="2455214491" sldId="2018"/>
            <ac:spMk id="3" creationId="{14DEAD41-0414-A68E-58F2-8D5B8A8C493C}"/>
          </ac:spMkLst>
        </pc:spChg>
      </pc:sldChg>
      <pc:sldChg chg="delSp modSp new mod modNotesTx">
        <pc:chgData name="Donna Tye-Lewis" userId="81d063ab-a3df-4d8f-ab85-26aa617bf932" providerId="ADAL" clId="{2CF59AF2-C407-43E5-8C22-E6AFEB60F096}" dt="2026-10-22T16:59:45.188" v="10396" actId="20577"/>
        <pc:sldMkLst>
          <pc:docMk/>
          <pc:sldMk cId="83582166" sldId="2019"/>
        </pc:sldMkLst>
        <pc:spChg chg="mod">
          <ac:chgData name="Donna Tye-Lewis" userId="81d063ab-a3df-4d8f-ab85-26aa617bf932" providerId="ADAL" clId="{2CF59AF2-C407-43E5-8C22-E6AFEB60F096}" dt="2026-10-21T21:01:34.199" v="5422" actId="20577"/>
          <ac:spMkLst>
            <pc:docMk/>
            <pc:sldMk cId="83582166" sldId="2019"/>
            <ac:spMk id="2" creationId="{2694BF40-46C9-9D10-8D37-481ACA112961}"/>
          </ac:spMkLst>
        </pc:spChg>
        <pc:spChg chg="mod">
          <ac:chgData name="Donna Tye-Lewis" userId="81d063ab-a3df-4d8f-ab85-26aa617bf932" providerId="ADAL" clId="{2CF59AF2-C407-43E5-8C22-E6AFEB60F096}" dt="2026-10-22T14:16:59.260" v="8483"/>
          <ac:spMkLst>
            <pc:docMk/>
            <pc:sldMk cId="83582166" sldId="2019"/>
            <ac:spMk id="3" creationId="{1761CCC3-9FB9-D80B-EFD8-2D3A5AF580E1}"/>
          </ac:spMkLst>
        </pc:spChg>
      </pc:sldChg>
      <pc:sldChg chg="modSp add mod ord modNotesTx">
        <pc:chgData name="Donna Tye-Lewis" userId="81d063ab-a3df-4d8f-ab85-26aa617bf932" providerId="ADAL" clId="{2CF59AF2-C407-43E5-8C22-E6AFEB60F096}" dt="2026-10-22T17:00:44.564" v="10421" actId="20577"/>
        <pc:sldMkLst>
          <pc:docMk/>
          <pc:sldMk cId="466132582" sldId="2020"/>
        </pc:sldMkLst>
        <pc:spChg chg="mod">
          <ac:chgData name="Donna Tye-Lewis" userId="81d063ab-a3df-4d8f-ab85-26aa617bf932" providerId="ADAL" clId="{2CF59AF2-C407-43E5-8C22-E6AFEB60F096}" dt="2026-10-21T21:16:22.789" v="5807" actId="20577"/>
          <ac:spMkLst>
            <pc:docMk/>
            <pc:sldMk cId="466132582" sldId="2020"/>
            <ac:spMk id="2" creationId="{EBFBE31F-86E3-CF9A-4262-6C4DB80B4FDD}"/>
          </ac:spMkLst>
        </pc:spChg>
        <pc:spChg chg="mod">
          <ac:chgData name="Donna Tye-Lewis" userId="81d063ab-a3df-4d8f-ab85-26aa617bf932" providerId="ADAL" clId="{2CF59AF2-C407-43E5-8C22-E6AFEB60F096}" dt="2026-10-21T21:16:51.687" v="5810" actId="20577"/>
          <ac:spMkLst>
            <pc:docMk/>
            <pc:sldMk cId="466132582" sldId="2020"/>
            <ac:spMk id="3" creationId="{D3582E51-03B0-0C4B-DA39-4B2AB2207A66}"/>
          </ac:spMkLst>
        </pc:spChg>
      </pc:sldChg>
      <pc:sldChg chg="modSp add mod modNotesTx">
        <pc:chgData name="Donna Tye-Lewis" userId="81d063ab-a3df-4d8f-ab85-26aa617bf932" providerId="ADAL" clId="{2CF59AF2-C407-43E5-8C22-E6AFEB60F096}" dt="2026-10-22T17:01:00.229" v="10427" actId="20577"/>
        <pc:sldMkLst>
          <pc:docMk/>
          <pc:sldMk cId="115161593" sldId="2021"/>
        </pc:sldMkLst>
        <pc:spChg chg="mod">
          <ac:chgData name="Donna Tye-Lewis" userId="81d063ab-a3df-4d8f-ab85-26aa617bf932" providerId="ADAL" clId="{2CF59AF2-C407-43E5-8C22-E6AFEB60F096}" dt="2026-10-21T21:17:15.410" v="5836" actId="20577"/>
          <ac:spMkLst>
            <pc:docMk/>
            <pc:sldMk cId="115161593" sldId="2021"/>
            <ac:spMk id="2" creationId="{80F9264A-AB87-AE70-7E50-9D7062BDFDE7}"/>
          </ac:spMkLst>
        </pc:spChg>
        <pc:spChg chg="mod">
          <ac:chgData name="Donna Tye-Lewis" userId="81d063ab-a3df-4d8f-ab85-26aa617bf932" providerId="ADAL" clId="{2CF59AF2-C407-43E5-8C22-E6AFEB60F096}" dt="2026-10-21T21:19:18.475" v="5853" actId="255"/>
          <ac:spMkLst>
            <pc:docMk/>
            <pc:sldMk cId="115161593" sldId="2021"/>
            <ac:spMk id="3" creationId="{18490A9F-1967-7BEE-5978-C2240DDA3460}"/>
          </ac:spMkLst>
        </pc:spChg>
      </pc:sldChg>
      <pc:sldChg chg="addSp delSp modSp add mod modClrScheme chgLayout modNotes modNotesTx">
        <pc:chgData name="Donna Tye-Lewis" userId="81d063ab-a3df-4d8f-ab85-26aa617bf932" providerId="ADAL" clId="{2CF59AF2-C407-43E5-8C22-E6AFEB60F096}" dt="2026-11-06T20:03:46.141" v="18603"/>
        <pc:sldMkLst>
          <pc:docMk/>
          <pc:sldMk cId="3013002649" sldId="2022"/>
        </pc:sldMkLst>
        <pc:spChg chg="mod ord">
          <ac:chgData name="Donna Tye-Lewis" userId="81d063ab-a3df-4d8f-ab85-26aa617bf932" providerId="ADAL" clId="{2CF59AF2-C407-43E5-8C22-E6AFEB60F096}" dt="2026-10-21T21:20:23.611" v="5886" actId="700"/>
          <ac:spMkLst>
            <pc:docMk/>
            <pc:sldMk cId="3013002649" sldId="2022"/>
            <ac:spMk id="2" creationId="{C93A19DA-5D61-B41A-8ABD-0BA7BF27B515}"/>
          </ac:spMkLst>
        </pc:spChg>
        <pc:spChg chg="add mod ord">
          <ac:chgData name="Donna Tye-Lewis" userId="81d063ab-a3df-4d8f-ab85-26aa617bf932" providerId="ADAL" clId="{2CF59AF2-C407-43E5-8C22-E6AFEB60F096}" dt="2026-10-21T21:25:58.953" v="5938" actId="255"/>
          <ac:spMkLst>
            <pc:docMk/>
            <pc:sldMk cId="3013002649" sldId="2022"/>
            <ac:spMk id="6" creationId="{157CA240-501C-58D6-B850-BB3E40263D5B}"/>
          </ac:spMkLst>
        </pc:spChg>
        <pc:spChg chg="add mod ord">
          <ac:chgData name="Donna Tye-Lewis" userId="81d063ab-a3df-4d8f-ab85-26aa617bf932" providerId="ADAL" clId="{2CF59AF2-C407-43E5-8C22-E6AFEB60F096}" dt="2026-10-21T21:25:49.019" v="5937" actId="255"/>
          <ac:spMkLst>
            <pc:docMk/>
            <pc:sldMk cId="3013002649" sldId="2022"/>
            <ac:spMk id="7" creationId="{C5E04004-25D6-9C07-C6B4-3F43CA9271EA}"/>
          </ac:spMkLst>
        </pc:spChg>
      </pc:sldChg>
      <pc:sldChg chg="modSp add mod modNotesTx">
        <pc:chgData name="Donna Tye-Lewis" userId="81d063ab-a3df-4d8f-ab85-26aa617bf932" providerId="ADAL" clId="{2CF59AF2-C407-43E5-8C22-E6AFEB60F096}" dt="2026-10-22T17:01:13.703" v="10439" actId="20577"/>
        <pc:sldMkLst>
          <pc:docMk/>
          <pc:sldMk cId="866563938" sldId="2024"/>
        </pc:sldMkLst>
        <pc:spChg chg="mod">
          <ac:chgData name="Donna Tye-Lewis" userId="81d063ab-a3df-4d8f-ab85-26aa617bf932" providerId="ADAL" clId="{2CF59AF2-C407-43E5-8C22-E6AFEB60F096}" dt="2026-10-21T21:32:15.406" v="5979" actId="14100"/>
          <ac:spMkLst>
            <pc:docMk/>
            <pc:sldMk cId="866563938" sldId="2024"/>
            <ac:spMk id="2" creationId="{16A071D3-A664-ACE5-2906-2C7E1CCBB7E6}"/>
          </ac:spMkLst>
        </pc:spChg>
        <pc:spChg chg="mod">
          <ac:chgData name="Donna Tye-Lewis" userId="81d063ab-a3df-4d8f-ab85-26aa617bf932" providerId="ADAL" clId="{2CF59AF2-C407-43E5-8C22-E6AFEB60F096}" dt="2026-10-21T21:32:45.112" v="5985" actId="948"/>
          <ac:spMkLst>
            <pc:docMk/>
            <pc:sldMk cId="866563938" sldId="2024"/>
            <ac:spMk id="3" creationId="{57EC5A44-3D50-F55A-6184-DA03FEBC3E02}"/>
          </ac:spMkLst>
        </pc:spChg>
      </pc:sldChg>
      <pc:sldChg chg="modSp add mod modNotesTx">
        <pc:chgData name="Donna Tye-Lewis" userId="81d063ab-a3df-4d8f-ab85-26aa617bf932" providerId="ADAL" clId="{2CF59AF2-C407-43E5-8C22-E6AFEB60F096}" dt="2026-10-22T17:01:51.934" v="10468" actId="20577"/>
        <pc:sldMkLst>
          <pc:docMk/>
          <pc:sldMk cId="763701219" sldId="2025"/>
        </pc:sldMkLst>
        <pc:spChg chg="mod">
          <ac:chgData name="Donna Tye-Lewis" userId="81d063ab-a3df-4d8f-ab85-26aa617bf932" providerId="ADAL" clId="{2CF59AF2-C407-43E5-8C22-E6AFEB60F096}" dt="2026-10-21T21:43:56.682" v="6067" actId="20577"/>
          <ac:spMkLst>
            <pc:docMk/>
            <pc:sldMk cId="763701219" sldId="2025"/>
            <ac:spMk id="2" creationId="{EAF6F4A5-7EB8-AA48-F649-7808779CC668}"/>
          </ac:spMkLst>
        </pc:spChg>
        <pc:spChg chg="mod">
          <ac:chgData name="Donna Tye-Lewis" userId="81d063ab-a3df-4d8f-ab85-26aa617bf932" providerId="ADAL" clId="{2CF59AF2-C407-43E5-8C22-E6AFEB60F096}" dt="2026-10-21T21:46:08.721" v="6090" actId="2711"/>
          <ac:spMkLst>
            <pc:docMk/>
            <pc:sldMk cId="763701219" sldId="2025"/>
            <ac:spMk id="3" creationId="{C97BAEAC-E3FE-7F76-E94D-AA476B2214E0}"/>
          </ac:spMkLst>
        </pc:spChg>
      </pc:sldChg>
      <pc:sldChg chg="modSp add mod ord modNotesTx">
        <pc:chgData name="Donna Tye-Lewis" userId="81d063ab-a3df-4d8f-ab85-26aa617bf932" providerId="ADAL" clId="{2CF59AF2-C407-43E5-8C22-E6AFEB60F096}" dt="2026-10-22T17:01:29.214" v="10456" actId="20577"/>
        <pc:sldMkLst>
          <pc:docMk/>
          <pc:sldMk cId="981167234" sldId="2026"/>
        </pc:sldMkLst>
        <pc:spChg chg="mod">
          <ac:chgData name="Donna Tye-Lewis" userId="81d063ab-a3df-4d8f-ab85-26aa617bf932" providerId="ADAL" clId="{2CF59AF2-C407-43E5-8C22-E6AFEB60F096}" dt="2026-10-21T21:48:01.319" v="6124" actId="20577"/>
          <ac:spMkLst>
            <pc:docMk/>
            <pc:sldMk cId="981167234" sldId="2026"/>
            <ac:spMk id="2" creationId="{90E1BD93-B1E7-EFBD-4842-831770490BA8}"/>
          </ac:spMkLst>
        </pc:spChg>
        <pc:spChg chg="mod">
          <ac:chgData name="Donna Tye-Lewis" userId="81d063ab-a3df-4d8f-ab85-26aa617bf932" providerId="ADAL" clId="{2CF59AF2-C407-43E5-8C22-E6AFEB60F096}" dt="2026-10-22T14:16:59.260" v="8483"/>
          <ac:spMkLst>
            <pc:docMk/>
            <pc:sldMk cId="981167234" sldId="2026"/>
            <ac:spMk id="3" creationId="{78838FAB-533B-6B12-5C78-5508B5555F8E}"/>
          </ac:spMkLst>
        </pc:spChg>
      </pc:sldChg>
      <pc:sldChg chg="modSp add mod modNotesTx">
        <pc:chgData name="Donna Tye-Lewis" userId="81d063ab-a3df-4d8f-ab85-26aa617bf932" providerId="ADAL" clId="{2CF59AF2-C407-43E5-8C22-E6AFEB60F096}" dt="2026-10-22T17:01:58.108" v="10474" actId="20577"/>
        <pc:sldMkLst>
          <pc:docMk/>
          <pc:sldMk cId="3022501492" sldId="2027"/>
        </pc:sldMkLst>
        <pc:spChg chg="mod">
          <ac:chgData name="Donna Tye-Lewis" userId="81d063ab-a3df-4d8f-ab85-26aa617bf932" providerId="ADAL" clId="{2CF59AF2-C407-43E5-8C22-E6AFEB60F096}" dt="2026-10-21T21:57:35.691" v="6259" actId="20577"/>
          <ac:spMkLst>
            <pc:docMk/>
            <pc:sldMk cId="3022501492" sldId="2027"/>
            <ac:spMk id="2" creationId="{080C8455-3DE6-7516-4359-D30A2179A777}"/>
          </ac:spMkLst>
        </pc:spChg>
        <pc:spChg chg="mod">
          <ac:chgData name="Donna Tye-Lewis" userId="81d063ab-a3df-4d8f-ab85-26aa617bf932" providerId="ADAL" clId="{2CF59AF2-C407-43E5-8C22-E6AFEB60F096}" dt="2026-10-22T14:16:59.260" v="8483"/>
          <ac:spMkLst>
            <pc:docMk/>
            <pc:sldMk cId="3022501492" sldId="2027"/>
            <ac:spMk id="3" creationId="{691E3254-2CED-34B3-0776-726E5DC917A0}"/>
          </ac:spMkLst>
        </pc:spChg>
      </pc:sldChg>
      <pc:sldChg chg="modSp add mod modNotesTx">
        <pc:chgData name="Donna Tye-Lewis" userId="81d063ab-a3df-4d8f-ab85-26aa617bf932" providerId="ADAL" clId="{2CF59AF2-C407-43E5-8C22-E6AFEB60F096}" dt="2026-10-22T17:02:03.317" v="10480" actId="20577"/>
        <pc:sldMkLst>
          <pc:docMk/>
          <pc:sldMk cId="1539254415" sldId="2028"/>
        </pc:sldMkLst>
        <pc:spChg chg="mod">
          <ac:chgData name="Donna Tye-Lewis" userId="81d063ab-a3df-4d8f-ab85-26aa617bf932" providerId="ADAL" clId="{2CF59AF2-C407-43E5-8C22-E6AFEB60F096}" dt="2026-10-21T21:58:19.098" v="6292" actId="20577"/>
          <ac:spMkLst>
            <pc:docMk/>
            <pc:sldMk cId="1539254415" sldId="2028"/>
            <ac:spMk id="2" creationId="{5A0D5263-65F8-C852-9C36-D60481326C72}"/>
          </ac:spMkLst>
        </pc:spChg>
        <pc:spChg chg="mod">
          <ac:chgData name="Donna Tye-Lewis" userId="81d063ab-a3df-4d8f-ab85-26aa617bf932" providerId="ADAL" clId="{2CF59AF2-C407-43E5-8C22-E6AFEB60F096}" dt="2026-10-21T21:58:56.494" v="6298" actId="948"/>
          <ac:spMkLst>
            <pc:docMk/>
            <pc:sldMk cId="1539254415" sldId="2028"/>
            <ac:spMk id="3" creationId="{FCDFED0A-7833-A6F1-9E9A-1C7847B1AAC5}"/>
          </ac:spMkLst>
        </pc:spChg>
      </pc:sldChg>
      <pc:sldChg chg="modSp add mod modNotesTx">
        <pc:chgData name="Donna Tye-Lewis" userId="81d063ab-a3df-4d8f-ab85-26aa617bf932" providerId="ADAL" clId="{2CF59AF2-C407-43E5-8C22-E6AFEB60F096}" dt="2026-10-22T17:02:15.054" v="10486" actId="20577"/>
        <pc:sldMkLst>
          <pc:docMk/>
          <pc:sldMk cId="3868652" sldId="2029"/>
        </pc:sldMkLst>
        <pc:spChg chg="mod">
          <ac:chgData name="Donna Tye-Lewis" userId="81d063ab-a3df-4d8f-ab85-26aa617bf932" providerId="ADAL" clId="{2CF59AF2-C407-43E5-8C22-E6AFEB60F096}" dt="2026-10-21T21:59:24.623" v="6332" actId="20577"/>
          <ac:spMkLst>
            <pc:docMk/>
            <pc:sldMk cId="3868652" sldId="2029"/>
            <ac:spMk id="2" creationId="{8AA3CF64-83B6-839D-6AD8-6022CCA8C8A1}"/>
          </ac:spMkLst>
        </pc:spChg>
        <pc:spChg chg="mod">
          <ac:chgData name="Donna Tye-Lewis" userId="81d063ab-a3df-4d8f-ab85-26aa617bf932" providerId="ADAL" clId="{2CF59AF2-C407-43E5-8C22-E6AFEB60F096}" dt="2026-10-21T21:59:48.041" v="6337" actId="948"/>
          <ac:spMkLst>
            <pc:docMk/>
            <pc:sldMk cId="3868652" sldId="2029"/>
            <ac:spMk id="3" creationId="{2CAE3404-3E6A-6B7C-545D-385C2825900A}"/>
          </ac:spMkLst>
        </pc:spChg>
      </pc:sldChg>
      <pc:sldChg chg="modSp add mod ord modNotesTx">
        <pc:chgData name="Donna Tye-Lewis" userId="81d063ab-a3df-4d8f-ab85-26aa617bf932" providerId="ADAL" clId="{2CF59AF2-C407-43E5-8C22-E6AFEB60F096}" dt="2026-10-22T17:02:25.468" v="10497" actId="20577"/>
        <pc:sldMkLst>
          <pc:docMk/>
          <pc:sldMk cId="4009375838" sldId="2030"/>
        </pc:sldMkLst>
        <pc:spChg chg="mod">
          <ac:chgData name="Donna Tye-Lewis" userId="81d063ab-a3df-4d8f-ab85-26aa617bf932" providerId="ADAL" clId="{2CF59AF2-C407-43E5-8C22-E6AFEB60F096}" dt="2026-10-21T22:05:48.933" v="6441" actId="20577"/>
          <ac:spMkLst>
            <pc:docMk/>
            <pc:sldMk cId="4009375838" sldId="2030"/>
            <ac:spMk id="2" creationId="{FD71A50E-5E52-8277-47CF-F5972B9B187B}"/>
          </ac:spMkLst>
        </pc:spChg>
        <pc:spChg chg="mod">
          <ac:chgData name="Donna Tye-Lewis" userId="81d063ab-a3df-4d8f-ab85-26aa617bf932" providerId="ADAL" clId="{2CF59AF2-C407-43E5-8C22-E6AFEB60F096}" dt="2026-10-22T14:07:00.370" v="8460" actId="15"/>
          <ac:spMkLst>
            <pc:docMk/>
            <pc:sldMk cId="4009375838" sldId="2030"/>
            <ac:spMk id="3" creationId="{93013F70-DB58-EC5B-D2BC-9C0DD17A7FC9}"/>
          </ac:spMkLst>
        </pc:spChg>
      </pc:sldChg>
      <pc:sldChg chg="modSp new mod modNotes modNotesTx">
        <pc:chgData name="Donna Tye-Lewis" userId="81d063ab-a3df-4d8f-ab85-26aa617bf932" providerId="ADAL" clId="{2CF59AF2-C407-43E5-8C22-E6AFEB60F096}" dt="2026-11-06T20:03:46.141" v="18603"/>
        <pc:sldMkLst>
          <pc:docMk/>
          <pc:sldMk cId="3754498845" sldId="2031"/>
        </pc:sldMkLst>
        <pc:spChg chg="mod">
          <ac:chgData name="Donna Tye-Lewis" userId="81d063ab-a3df-4d8f-ab85-26aa617bf932" providerId="ADAL" clId="{2CF59AF2-C407-43E5-8C22-E6AFEB60F096}" dt="2026-10-21T21:14:37.028" v="5790" actId="14100"/>
          <ac:spMkLst>
            <pc:docMk/>
            <pc:sldMk cId="3754498845" sldId="2031"/>
            <ac:spMk id="2" creationId="{DE0A53B9-4942-CD0E-26E3-49915F489E3A}"/>
          </ac:spMkLst>
        </pc:spChg>
        <pc:spChg chg="mod">
          <ac:chgData name="Donna Tye-Lewis" userId="81d063ab-a3df-4d8f-ab85-26aa617bf932" providerId="ADAL" clId="{2CF59AF2-C407-43E5-8C22-E6AFEB60F096}" dt="2026-10-21T21:14:16.614" v="5788" actId="255"/>
          <ac:spMkLst>
            <pc:docMk/>
            <pc:sldMk cId="3754498845" sldId="2031"/>
            <ac:spMk id="3" creationId="{E7E3711C-7018-B0A6-43CC-209AD4D8C285}"/>
          </ac:spMkLst>
        </pc:spChg>
        <pc:spChg chg="mod">
          <ac:chgData name="Donna Tye-Lewis" userId="81d063ab-a3df-4d8f-ab85-26aa617bf932" providerId="ADAL" clId="{2CF59AF2-C407-43E5-8C22-E6AFEB60F096}" dt="2026-10-21T21:14:28.617" v="5789" actId="255"/>
          <ac:spMkLst>
            <pc:docMk/>
            <pc:sldMk cId="3754498845" sldId="2031"/>
            <ac:spMk id="4" creationId="{3F485053-07A3-0A0B-DF08-85CBEE79C08E}"/>
          </ac:spMkLst>
        </pc:spChg>
      </pc:sldChg>
      <pc:sldChg chg="modSp add mod ord modNotesTx">
        <pc:chgData name="Donna Tye-Lewis" userId="81d063ab-a3df-4d8f-ab85-26aa617bf932" providerId="ADAL" clId="{2CF59AF2-C407-43E5-8C22-E6AFEB60F096}" dt="2026-11-06T19:33:50.996" v="18601" actId="120"/>
        <pc:sldMkLst>
          <pc:docMk/>
          <pc:sldMk cId="2022777794" sldId="2032"/>
        </pc:sldMkLst>
        <pc:spChg chg="mod">
          <ac:chgData name="Donna Tye-Lewis" userId="81d063ab-a3df-4d8f-ab85-26aa617bf932" providerId="ADAL" clId="{2CF59AF2-C407-43E5-8C22-E6AFEB60F096}" dt="2026-10-21T21:35:37.112" v="6004" actId="20577"/>
          <ac:spMkLst>
            <pc:docMk/>
            <pc:sldMk cId="2022777794" sldId="2032"/>
            <ac:spMk id="2" creationId="{DC460591-6508-E6C4-6C56-1BE6F2BF9E1B}"/>
          </ac:spMkLst>
        </pc:spChg>
        <pc:spChg chg="mod">
          <ac:chgData name="Donna Tye-Lewis" userId="81d063ab-a3df-4d8f-ab85-26aa617bf932" providerId="ADAL" clId="{2CF59AF2-C407-43E5-8C22-E6AFEB60F096}" dt="2026-11-06T19:33:50.996" v="18601" actId="120"/>
          <ac:spMkLst>
            <pc:docMk/>
            <pc:sldMk cId="2022777794" sldId="2032"/>
            <ac:spMk id="3" creationId="{8AF8532D-AFC8-2B34-CC2C-4C4561CCF3C5}"/>
          </ac:spMkLst>
        </pc:spChg>
      </pc:sldChg>
      <pc:sldChg chg="delSp modSp new mod modNotesTx">
        <pc:chgData name="Donna Tye-Lewis" userId="81d063ab-a3df-4d8f-ab85-26aa617bf932" providerId="ADAL" clId="{2CF59AF2-C407-43E5-8C22-E6AFEB60F096}" dt="2026-10-29T21:00:23.815" v="18289" actId="1036"/>
        <pc:sldMkLst>
          <pc:docMk/>
          <pc:sldMk cId="2824064935" sldId="2033"/>
        </pc:sldMkLst>
        <pc:spChg chg="mod">
          <ac:chgData name="Donna Tye-Lewis" userId="81d063ab-a3df-4d8f-ab85-26aa617bf932" providerId="ADAL" clId="{2CF59AF2-C407-43E5-8C22-E6AFEB60F096}" dt="2026-10-21T21:56:24.771" v="6231" actId="2711"/>
          <ac:spMkLst>
            <pc:docMk/>
            <pc:sldMk cId="2824064935" sldId="2033"/>
            <ac:spMk id="2" creationId="{474CC1D8-6D09-58E1-C451-449AA45F1920}"/>
          </ac:spMkLst>
        </pc:spChg>
        <pc:spChg chg="mod">
          <ac:chgData name="Donna Tye-Lewis" userId="81d063ab-a3df-4d8f-ab85-26aa617bf932" providerId="ADAL" clId="{2CF59AF2-C407-43E5-8C22-E6AFEB60F096}" dt="2026-10-29T21:00:23.815" v="18289" actId="1036"/>
          <ac:spMkLst>
            <pc:docMk/>
            <pc:sldMk cId="2824064935" sldId="2033"/>
            <ac:spMk id="3" creationId="{CB5EFCDE-56DC-2231-A97B-C494E53501E2}"/>
          </ac:spMkLst>
        </pc:spChg>
      </pc:sldChg>
      <pc:sldChg chg="modSp add mod modNotesTx">
        <pc:chgData name="Donna Tye-Lewis" userId="81d063ab-a3df-4d8f-ab85-26aa617bf932" providerId="ADAL" clId="{2CF59AF2-C407-43E5-8C22-E6AFEB60F096}" dt="2026-10-22T17:02:50.823" v="10520" actId="20577"/>
        <pc:sldMkLst>
          <pc:docMk/>
          <pc:sldMk cId="531834581" sldId="2034"/>
        </pc:sldMkLst>
        <pc:spChg chg="mod">
          <ac:chgData name="Donna Tye-Lewis" userId="81d063ab-a3df-4d8f-ab85-26aa617bf932" providerId="ADAL" clId="{2CF59AF2-C407-43E5-8C22-E6AFEB60F096}" dt="2026-10-21T22:06:37.945" v="6472" actId="20577"/>
          <ac:spMkLst>
            <pc:docMk/>
            <pc:sldMk cId="531834581" sldId="2034"/>
            <ac:spMk id="2" creationId="{93C702C4-DEC6-6A30-31AE-D77A7AF060ED}"/>
          </ac:spMkLst>
        </pc:spChg>
        <pc:spChg chg="mod">
          <ac:chgData name="Donna Tye-Lewis" userId="81d063ab-a3df-4d8f-ab85-26aa617bf932" providerId="ADAL" clId="{2CF59AF2-C407-43E5-8C22-E6AFEB60F096}" dt="2026-10-21T22:07:40.734" v="6483" actId="20577"/>
          <ac:spMkLst>
            <pc:docMk/>
            <pc:sldMk cId="531834581" sldId="2034"/>
            <ac:spMk id="3" creationId="{BCA8BD1C-5276-3F89-D602-CD66E868BAFB}"/>
          </ac:spMkLst>
        </pc:spChg>
      </pc:sldChg>
      <pc:sldChg chg="modSp add mod ord modNotesTx">
        <pc:chgData name="Donna Tye-Lewis" userId="81d063ab-a3df-4d8f-ab85-26aa617bf932" providerId="ADAL" clId="{2CF59AF2-C407-43E5-8C22-E6AFEB60F096}" dt="2026-11-06T19:34:22.791" v="18602" actId="120"/>
        <pc:sldMkLst>
          <pc:docMk/>
          <pc:sldMk cId="1903465184" sldId="2035"/>
        </pc:sldMkLst>
        <pc:spChg chg="mod">
          <ac:chgData name="Donna Tye-Lewis" userId="81d063ab-a3df-4d8f-ab85-26aa617bf932" providerId="ADAL" clId="{2CF59AF2-C407-43E5-8C22-E6AFEB60F096}" dt="2026-10-21T22:13:12.508" v="6582" actId="20577"/>
          <ac:spMkLst>
            <pc:docMk/>
            <pc:sldMk cId="1903465184" sldId="2035"/>
            <ac:spMk id="2" creationId="{14018BE3-7D1F-A781-66BE-A01B11F744DE}"/>
          </ac:spMkLst>
        </pc:spChg>
        <pc:spChg chg="mod">
          <ac:chgData name="Donna Tye-Lewis" userId="81d063ab-a3df-4d8f-ab85-26aa617bf932" providerId="ADAL" clId="{2CF59AF2-C407-43E5-8C22-E6AFEB60F096}" dt="2026-11-06T19:34:22.791" v="18602" actId="120"/>
          <ac:spMkLst>
            <pc:docMk/>
            <pc:sldMk cId="1903465184" sldId="2035"/>
            <ac:spMk id="3" creationId="{6F8D164E-AB34-A456-06B9-3E142A124E48}"/>
          </ac:spMkLst>
        </pc:spChg>
      </pc:sldChg>
      <pc:sldChg chg="modSp add mod ord modNotesTx">
        <pc:chgData name="Donna Tye-Lewis" userId="81d063ab-a3df-4d8f-ab85-26aa617bf932" providerId="ADAL" clId="{2CF59AF2-C407-43E5-8C22-E6AFEB60F096}" dt="2026-10-22T17:02:40.957" v="10514" actId="20577"/>
        <pc:sldMkLst>
          <pc:docMk/>
          <pc:sldMk cId="344158956" sldId="2036"/>
        </pc:sldMkLst>
        <pc:spChg chg="mod">
          <ac:chgData name="Donna Tye-Lewis" userId="81d063ab-a3df-4d8f-ab85-26aa617bf932" providerId="ADAL" clId="{2CF59AF2-C407-43E5-8C22-E6AFEB60F096}" dt="2026-10-21T22:13:29.008" v="6599" actId="20577"/>
          <ac:spMkLst>
            <pc:docMk/>
            <pc:sldMk cId="344158956" sldId="2036"/>
            <ac:spMk id="2" creationId="{B54C7C85-9113-DFA7-12A2-D3369EFC50F4}"/>
          </ac:spMkLst>
        </pc:spChg>
        <pc:spChg chg="mod">
          <ac:chgData name="Donna Tye-Lewis" userId="81d063ab-a3df-4d8f-ab85-26aa617bf932" providerId="ADAL" clId="{2CF59AF2-C407-43E5-8C22-E6AFEB60F096}" dt="2026-10-21T22:12:49.760" v="6573" actId="113"/>
          <ac:spMkLst>
            <pc:docMk/>
            <pc:sldMk cId="344158956" sldId="2036"/>
            <ac:spMk id="3" creationId="{3139AA01-A106-6601-BB31-1D7FF32B0390}"/>
          </ac:spMkLst>
        </pc:spChg>
      </pc:sldChg>
      <pc:sldChg chg="modSp new mod">
        <pc:chgData name="Donna Tye-Lewis" userId="81d063ab-a3df-4d8f-ab85-26aa617bf932" providerId="ADAL" clId="{2CF59AF2-C407-43E5-8C22-E6AFEB60F096}" dt="2026-10-21T22:16:57.742" v="6723" actId="14100"/>
        <pc:sldMkLst>
          <pc:docMk/>
          <pc:sldMk cId="4073968771" sldId="2037"/>
        </pc:sldMkLst>
        <pc:spChg chg="mod">
          <ac:chgData name="Donna Tye-Lewis" userId="81d063ab-a3df-4d8f-ab85-26aa617bf932" providerId="ADAL" clId="{2CF59AF2-C407-43E5-8C22-E6AFEB60F096}" dt="2026-10-21T22:16:48.065" v="6721" actId="14100"/>
          <ac:spMkLst>
            <pc:docMk/>
            <pc:sldMk cId="4073968771" sldId="2037"/>
            <ac:spMk id="2" creationId="{D31EDEB3-9088-E2DD-43C3-50B468479095}"/>
          </ac:spMkLst>
        </pc:spChg>
        <pc:spChg chg="mod">
          <ac:chgData name="Donna Tye-Lewis" userId="81d063ab-a3df-4d8f-ab85-26aa617bf932" providerId="ADAL" clId="{2CF59AF2-C407-43E5-8C22-E6AFEB60F096}" dt="2026-10-21T22:16:53.424" v="6722" actId="14100"/>
          <ac:spMkLst>
            <pc:docMk/>
            <pc:sldMk cId="4073968771" sldId="2037"/>
            <ac:spMk id="3" creationId="{AF12CFC4-E873-C8A5-1079-57C110BA533F}"/>
          </ac:spMkLst>
        </pc:spChg>
        <pc:spChg chg="mod">
          <ac:chgData name="Donna Tye-Lewis" userId="81d063ab-a3df-4d8f-ab85-26aa617bf932" providerId="ADAL" clId="{2CF59AF2-C407-43E5-8C22-E6AFEB60F096}" dt="2026-10-21T22:16:57.742" v="6723" actId="14100"/>
          <ac:spMkLst>
            <pc:docMk/>
            <pc:sldMk cId="4073968771" sldId="2037"/>
            <ac:spMk id="4" creationId="{6D374ECB-B9B3-EE05-0B5C-7C946494963F}"/>
          </ac:spMkLst>
        </pc:spChg>
      </pc:sldChg>
      <pc:sldChg chg="addSp delSp modSp new mod ord modClrScheme chgLayout modNotesTx">
        <pc:chgData name="Donna Tye-Lewis" userId="81d063ab-a3df-4d8f-ab85-26aa617bf932" providerId="ADAL" clId="{2CF59AF2-C407-43E5-8C22-E6AFEB60F096}" dt="2026-10-22T18:17:06.385" v="10528" actId="20577"/>
        <pc:sldMkLst>
          <pc:docMk/>
          <pc:sldMk cId="2231537892" sldId="2038"/>
        </pc:sldMkLst>
        <pc:spChg chg="add mod ord">
          <ac:chgData name="Donna Tye-Lewis" userId="81d063ab-a3df-4d8f-ab85-26aa617bf932" providerId="ADAL" clId="{2CF59AF2-C407-43E5-8C22-E6AFEB60F096}" dt="2026-10-21T22:18:28.516" v="6799" actId="2711"/>
          <ac:spMkLst>
            <pc:docMk/>
            <pc:sldMk cId="2231537892" sldId="2038"/>
            <ac:spMk id="4" creationId="{97577E64-82FF-AF5E-6773-CB14080EF4C3}"/>
          </ac:spMkLst>
        </pc:spChg>
        <pc:spChg chg="add mod ord">
          <ac:chgData name="Donna Tye-Lewis" userId="81d063ab-a3df-4d8f-ab85-26aa617bf932" providerId="ADAL" clId="{2CF59AF2-C407-43E5-8C22-E6AFEB60F096}" dt="2026-10-22T14:05:34.805" v="8459" actId="20577"/>
          <ac:spMkLst>
            <pc:docMk/>
            <pc:sldMk cId="2231537892" sldId="2038"/>
            <ac:spMk id="5" creationId="{94EFB674-39A2-0C48-FEFB-11D48AD7C708}"/>
          </ac:spMkLst>
        </pc:spChg>
      </pc:sldChg>
      <pc:sldChg chg="modSp add mod ord modNotesTx">
        <pc:chgData name="Donna Tye-Lewis" userId="81d063ab-a3df-4d8f-ab85-26aa617bf932" providerId="ADAL" clId="{2CF59AF2-C407-43E5-8C22-E6AFEB60F096}" dt="2026-10-26T20:11:16.305" v="16077" actId="207"/>
        <pc:sldMkLst>
          <pc:docMk/>
          <pc:sldMk cId="224045512" sldId="2039"/>
        </pc:sldMkLst>
        <pc:spChg chg="mod">
          <ac:chgData name="Donna Tye-Lewis" userId="81d063ab-a3df-4d8f-ab85-26aa617bf932" providerId="ADAL" clId="{2CF59AF2-C407-43E5-8C22-E6AFEB60F096}" dt="2026-10-22T19:57:16.891" v="11802" actId="20577"/>
          <ac:spMkLst>
            <pc:docMk/>
            <pc:sldMk cId="224045512" sldId="2039"/>
            <ac:spMk id="2" creationId="{FAF7315C-1874-9338-3D22-A76532214902}"/>
          </ac:spMkLst>
        </pc:spChg>
        <pc:spChg chg="mod">
          <ac:chgData name="Donna Tye-Lewis" userId="81d063ab-a3df-4d8f-ab85-26aa617bf932" providerId="ADAL" clId="{2CF59AF2-C407-43E5-8C22-E6AFEB60F096}" dt="2026-10-26T20:11:16.305" v="16077" actId="207"/>
          <ac:spMkLst>
            <pc:docMk/>
            <pc:sldMk cId="224045512" sldId="2039"/>
            <ac:spMk id="3" creationId="{EA12D7A0-00BB-032D-59D0-A43DF72CFC65}"/>
          </ac:spMkLst>
        </pc:spChg>
      </pc:sldChg>
      <pc:sldChg chg="modSp add mod modNotesTx">
        <pc:chgData name="Donna Tye-Lewis" userId="81d063ab-a3df-4d8f-ab85-26aa617bf932" providerId="ADAL" clId="{2CF59AF2-C407-43E5-8C22-E6AFEB60F096}" dt="2026-10-22T18:17:28.515" v="10551" actId="20577"/>
        <pc:sldMkLst>
          <pc:docMk/>
          <pc:sldMk cId="3963537878" sldId="2045"/>
        </pc:sldMkLst>
        <pc:spChg chg="mod">
          <ac:chgData name="Donna Tye-Lewis" userId="81d063ab-a3df-4d8f-ab85-26aa617bf932" providerId="ADAL" clId="{2CF59AF2-C407-43E5-8C22-E6AFEB60F096}" dt="2026-10-22T15:25:13.136" v="9449" actId="20577"/>
          <ac:spMkLst>
            <pc:docMk/>
            <pc:sldMk cId="3963537878" sldId="2045"/>
            <ac:spMk id="2" creationId="{6712A909-8F1F-541D-A41B-C348F3B02EDB}"/>
          </ac:spMkLst>
        </pc:spChg>
        <pc:spChg chg="mod">
          <ac:chgData name="Donna Tye-Lewis" userId="81d063ab-a3df-4d8f-ab85-26aa617bf932" providerId="ADAL" clId="{2CF59AF2-C407-43E5-8C22-E6AFEB60F096}" dt="2026-10-22T01:33:37.886" v="6967" actId="14100"/>
          <ac:spMkLst>
            <pc:docMk/>
            <pc:sldMk cId="3963537878" sldId="2045"/>
            <ac:spMk id="3" creationId="{989B019D-09F9-C227-9FA7-A29A39476DA0}"/>
          </ac:spMkLst>
        </pc:spChg>
      </pc:sldChg>
      <pc:sldChg chg="modSp add mod modNotesTx">
        <pc:chgData name="Donna Tye-Lewis" userId="81d063ab-a3df-4d8f-ab85-26aa617bf932" providerId="ADAL" clId="{2CF59AF2-C407-43E5-8C22-E6AFEB60F096}" dt="2026-10-29T21:05:35.695" v="18292" actId="14100"/>
        <pc:sldMkLst>
          <pc:docMk/>
          <pc:sldMk cId="238791196" sldId="2046"/>
        </pc:sldMkLst>
        <pc:spChg chg="mod">
          <ac:chgData name="Donna Tye-Lewis" userId="81d063ab-a3df-4d8f-ab85-26aa617bf932" providerId="ADAL" clId="{2CF59AF2-C407-43E5-8C22-E6AFEB60F096}" dt="2026-10-22T15:25:31.909" v="9466" actId="20577"/>
          <ac:spMkLst>
            <pc:docMk/>
            <pc:sldMk cId="238791196" sldId="2046"/>
            <ac:spMk id="2" creationId="{F669B474-B5A7-D81C-B1FF-13F7523B6CF4}"/>
          </ac:spMkLst>
        </pc:spChg>
        <pc:spChg chg="mod">
          <ac:chgData name="Donna Tye-Lewis" userId="81d063ab-a3df-4d8f-ab85-26aa617bf932" providerId="ADAL" clId="{2CF59AF2-C407-43E5-8C22-E6AFEB60F096}" dt="2026-10-29T21:05:35.695" v="18292" actId="14100"/>
          <ac:spMkLst>
            <pc:docMk/>
            <pc:sldMk cId="238791196" sldId="2046"/>
            <ac:spMk id="3" creationId="{735C0403-34C0-E1F7-E7A9-A0670FEEC4CD}"/>
          </ac:spMkLst>
        </pc:spChg>
      </pc:sldChg>
      <pc:sldChg chg="modSp add mod modNotesTx">
        <pc:chgData name="Donna Tye-Lewis" userId="81d063ab-a3df-4d8f-ab85-26aa617bf932" providerId="ADAL" clId="{2CF59AF2-C407-43E5-8C22-E6AFEB60F096}" dt="2026-10-29T21:05:56.805" v="18294" actId="14100"/>
        <pc:sldMkLst>
          <pc:docMk/>
          <pc:sldMk cId="1440399984" sldId="2047"/>
        </pc:sldMkLst>
        <pc:spChg chg="mod">
          <ac:chgData name="Donna Tye-Lewis" userId="81d063ab-a3df-4d8f-ab85-26aa617bf932" providerId="ADAL" clId="{2CF59AF2-C407-43E5-8C22-E6AFEB60F096}" dt="2026-10-22T15:25:51.112" v="9476" actId="20577"/>
          <ac:spMkLst>
            <pc:docMk/>
            <pc:sldMk cId="1440399984" sldId="2047"/>
            <ac:spMk id="2" creationId="{7DFAD257-DAD5-1EC6-16D7-77CC6F927EA4}"/>
          </ac:spMkLst>
        </pc:spChg>
        <pc:spChg chg="mod">
          <ac:chgData name="Donna Tye-Lewis" userId="81d063ab-a3df-4d8f-ab85-26aa617bf932" providerId="ADAL" clId="{2CF59AF2-C407-43E5-8C22-E6AFEB60F096}" dt="2026-10-29T21:05:56.805" v="18294" actId="14100"/>
          <ac:spMkLst>
            <pc:docMk/>
            <pc:sldMk cId="1440399984" sldId="2047"/>
            <ac:spMk id="3" creationId="{370A149A-84B8-DF00-C079-97018971CBD6}"/>
          </ac:spMkLst>
        </pc:spChg>
      </pc:sldChg>
      <pc:sldChg chg="modSp add mod modNotesTx">
        <pc:chgData name="Donna Tye-Lewis" userId="81d063ab-a3df-4d8f-ab85-26aa617bf932" providerId="ADAL" clId="{2CF59AF2-C407-43E5-8C22-E6AFEB60F096}" dt="2026-10-29T21:06:16.365" v="18298" actId="27636"/>
        <pc:sldMkLst>
          <pc:docMk/>
          <pc:sldMk cId="2402069885" sldId="2048"/>
        </pc:sldMkLst>
        <pc:spChg chg="mod">
          <ac:chgData name="Donna Tye-Lewis" userId="81d063ab-a3df-4d8f-ab85-26aa617bf932" providerId="ADAL" clId="{2CF59AF2-C407-43E5-8C22-E6AFEB60F096}" dt="2026-10-22T15:26:05.982" v="9484" actId="20577"/>
          <ac:spMkLst>
            <pc:docMk/>
            <pc:sldMk cId="2402069885" sldId="2048"/>
            <ac:spMk id="2" creationId="{9BC7F82B-BF80-9F50-2153-9363B344825F}"/>
          </ac:spMkLst>
        </pc:spChg>
        <pc:spChg chg="mod">
          <ac:chgData name="Donna Tye-Lewis" userId="81d063ab-a3df-4d8f-ab85-26aa617bf932" providerId="ADAL" clId="{2CF59AF2-C407-43E5-8C22-E6AFEB60F096}" dt="2026-10-29T21:06:16.365" v="18298" actId="27636"/>
          <ac:spMkLst>
            <pc:docMk/>
            <pc:sldMk cId="2402069885" sldId="2048"/>
            <ac:spMk id="3" creationId="{317D9D49-5CD3-C963-4228-20C2561313F6}"/>
          </ac:spMkLst>
        </pc:spChg>
      </pc:sldChg>
      <pc:sldChg chg="modSp add mod ord modNotesTx">
        <pc:chgData name="Donna Tye-Lewis" userId="81d063ab-a3df-4d8f-ab85-26aa617bf932" providerId="ADAL" clId="{2CF59AF2-C407-43E5-8C22-E6AFEB60F096}" dt="2026-10-22T18:23:54.083" v="10561" actId="20577"/>
        <pc:sldMkLst>
          <pc:docMk/>
          <pc:sldMk cId="1034369218" sldId="2049"/>
        </pc:sldMkLst>
        <pc:spChg chg="mod">
          <ac:chgData name="Donna Tye-Lewis" userId="81d063ab-a3df-4d8f-ab85-26aa617bf932" providerId="ADAL" clId="{2CF59AF2-C407-43E5-8C22-E6AFEB60F096}" dt="2026-10-22T15:25:20.314" v="9457" actId="20577"/>
          <ac:spMkLst>
            <pc:docMk/>
            <pc:sldMk cId="1034369218" sldId="2049"/>
            <ac:spMk id="2" creationId="{65A34C5D-2565-FF99-B745-6E8062C8536F}"/>
          </ac:spMkLst>
        </pc:spChg>
        <pc:spChg chg="mod">
          <ac:chgData name="Donna Tye-Lewis" userId="81d063ab-a3df-4d8f-ab85-26aa617bf932" providerId="ADAL" clId="{2CF59AF2-C407-43E5-8C22-E6AFEB60F096}" dt="2026-10-22T14:18:32.067" v="8486"/>
          <ac:spMkLst>
            <pc:docMk/>
            <pc:sldMk cId="1034369218" sldId="2049"/>
            <ac:spMk id="3" creationId="{06B4DB5B-F8B6-184E-1604-D2B6ECA9ACDF}"/>
          </ac:spMkLst>
        </pc:spChg>
      </pc:sldChg>
      <pc:sldChg chg="modSp add mod modNotesTx">
        <pc:chgData name="Donna Tye-Lewis" userId="81d063ab-a3df-4d8f-ab85-26aa617bf932" providerId="ADAL" clId="{2CF59AF2-C407-43E5-8C22-E6AFEB60F096}" dt="2026-10-29T21:06:50.973" v="18302" actId="1036"/>
        <pc:sldMkLst>
          <pc:docMk/>
          <pc:sldMk cId="2078404932" sldId="2050"/>
        </pc:sldMkLst>
        <pc:spChg chg="mod">
          <ac:chgData name="Donna Tye-Lewis" userId="81d063ab-a3df-4d8f-ab85-26aa617bf932" providerId="ADAL" clId="{2CF59AF2-C407-43E5-8C22-E6AFEB60F096}" dt="2026-10-22T15:26:14.343" v="9494" actId="20577"/>
          <ac:spMkLst>
            <pc:docMk/>
            <pc:sldMk cId="2078404932" sldId="2050"/>
            <ac:spMk id="2" creationId="{4E804B55-F64A-F022-8768-67853AC01F48}"/>
          </ac:spMkLst>
        </pc:spChg>
        <pc:spChg chg="mod">
          <ac:chgData name="Donna Tye-Lewis" userId="81d063ab-a3df-4d8f-ab85-26aa617bf932" providerId="ADAL" clId="{2CF59AF2-C407-43E5-8C22-E6AFEB60F096}" dt="2026-10-29T21:06:50.973" v="18302" actId="1036"/>
          <ac:spMkLst>
            <pc:docMk/>
            <pc:sldMk cId="2078404932" sldId="2050"/>
            <ac:spMk id="3" creationId="{403E26C5-A261-660D-D38E-AA0D5652F918}"/>
          </ac:spMkLst>
        </pc:spChg>
      </pc:sldChg>
      <pc:sldChg chg="modSp add mod modNotesTx">
        <pc:chgData name="Donna Tye-Lewis" userId="81d063ab-a3df-4d8f-ab85-26aa617bf932" providerId="ADAL" clId="{2CF59AF2-C407-43E5-8C22-E6AFEB60F096}" dt="2026-10-29T21:07:06.425" v="18308" actId="313"/>
        <pc:sldMkLst>
          <pc:docMk/>
          <pc:sldMk cId="2162954923" sldId="2051"/>
        </pc:sldMkLst>
        <pc:spChg chg="mod">
          <ac:chgData name="Donna Tye-Lewis" userId="81d063ab-a3df-4d8f-ab85-26aa617bf932" providerId="ADAL" clId="{2CF59AF2-C407-43E5-8C22-E6AFEB60F096}" dt="2026-10-22T01:42:08.123" v="7237" actId="313"/>
          <ac:spMkLst>
            <pc:docMk/>
            <pc:sldMk cId="2162954923" sldId="2051"/>
            <ac:spMk id="2" creationId="{78CAD7CD-993C-1B34-51C7-32194DE602D0}"/>
          </ac:spMkLst>
        </pc:spChg>
        <pc:spChg chg="mod">
          <ac:chgData name="Donna Tye-Lewis" userId="81d063ab-a3df-4d8f-ab85-26aa617bf932" providerId="ADAL" clId="{2CF59AF2-C407-43E5-8C22-E6AFEB60F096}" dt="2026-10-29T21:07:06.425" v="18308" actId="313"/>
          <ac:spMkLst>
            <pc:docMk/>
            <pc:sldMk cId="2162954923" sldId="2051"/>
            <ac:spMk id="3" creationId="{A50229EE-5FC0-9289-91E8-1D81777B1D82}"/>
          </ac:spMkLst>
        </pc:spChg>
      </pc:sldChg>
      <pc:sldChg chg="modSp add mod modNotesTx">
        <pc:chgData name="Donna Tye-Lewis" userId="81d063ab-a3df-4d8f-ab85-26aa617bf932" providerId="ADAL" clId="{2CF59AF2-C407-43E5-8C22-E6AFEB60F096}" dt="2026-10-29T21:07:26.517" v="18309" actId="948"/>
        <pc:sldMkLst>
          <pc:docMk/>
          <pc:sldMk cId="1371848450" sldId="2052"/>
        </pc:sldMkLst>
        <pc:spChg chg="mod">
          <ac:chgData name="Donna Tye-Lewis" userId="81d063ab-a3df-4d8f-ab85-26aa617bf932" providerId="ADAL" clId="{2CF59AF2-C407-43E5-8C22-E6AFEB60F096}" dt="2026-10-22T01:42:13.151" v="7239" actId="313"/>
          <ac:spMkLst>
            <pc:docMk/>
            <pc:sldMk cId="1371848450" sldId="2052"/>
            <ac:spMk id="2" creationId="{CFCC0CB5-F19F-B4FA-BFB7-CAE5B10BECC6}"/>
          </ac:spMkLst>
        </pc:spChg>
        <pc:spChg chg="mod">
          <ac:chgData name="Donna Tye-Lewis" userId="81d063ab-a3df-4d8f-ab85-26aa617bf932" providerId="ADAL" clId="{2CF59AF2-C407-43E5-8C22-E6AFEB60F096}" dt="2026-10-29T21:07:26.517" v="18309" actId="948"/>
          <ac:spMkLst>
            <pc:docMk/>
            <pc:sldMk cId="1371848450" sldId="2052"/>
            <ac:spMk id="3" creationId="{FA701670-8A76-D10F-AEB3-A9B2FB84C587}"/>
          </ac:spMkLst>
        </pc:spChg>
      </pc:sldChg>
      <pc:sldChg chg="modSp add mod modNotesTx">
        <pc:chgData name="Donna Tye-Lewis" userId="81d063ab-a3df-4d8f-ab85-26aa617bf932" providerId="ADAL" clId="{2CF59AF2-C407-43E5-8C22-E6AFEB60F096}" dt="2026-10-22T18:25:08.563" v="10631" actId="20577"/>
        <pc:sldMkLst>
          <pc:docMk/>
          <pc:sldMk cId="2507624867" sldId="2053"/>
        </pc:sldMkLst>
        <pc:spChg chg="mod">
          <ac:chgData name="Donna Tye-Lewis" userId="81d063ab-a3df-4d8f-ab85-26aa617bf932" providerId="ADAL" clId="{2CF59AF2-C407-43E5-8C22-E6AFEB60F096}" dt="2026-10-22T01:56:19.972" v="7509" actId="27636"/>
          <ac:spMkLst>
            <pc:docMk/>
            <pc:sldMk cId="2507624867" sldId="2053"/>
            <ac:spMk id="2" creationId="{B0414533-959A-32F6-02AD-F96A18362899}"/>
          </ac:spMkLst>
        </pc:spChg>
        <pc:spChg chg="mod">
          <ac:chgData name="Donna Tye-Lewis" userId="81d063ab-a3df-4d8f-ab85-26aa617bf932" providerId="ADAL" clId="{2CF59AF2-C407-43E5-8C22-E6AFEB60F096}" dt="2026-10-22T14:18:32.067" v="8486"/>
          <ac:spMkLst>
            <pc:docMk/>
            <pc:sldMk cId="2507624867" sldId="2053"/>
            <ac:spMk id="3" creationId="{D5EEFA54-C599-F713-6ED2-CC9A929153F2}"/>
          </ac:spMkLst>
        </pc:spChg>
      </pc:sldChg>
      <pc:sldChg chg="modSp add mod modNotesTx">
        <pc:chgData name="Donna Tye-Lewis" userId="81d063ab-a3df-4d8f-ab85-26aa617bf932" providerId="ADAL" clId="{2CF59AF2-C407-43E5-8C22-E6AFEB60F096}" dt="2026-10-22T18:25:17.069" v="10639" actId="20577"/>
        <pc:sldMkLst>
          <pc:docMk/>
          <pc:sldMk cId="4268761869" sldId="2054"/>
        </pc:sldMkLst>
        <pc:spChg chg="mod">
          <ac:chgData name="Donna Tye-Lewis" userId="81d063ab-a3df-4d8f-ab85-26aa617bf932" providerId="ADAL" clId="{2CF59AF2-C407-43E5-8C22-E6AFEB60F096}" dt="2026-10-22T01:57:47.894" v="7614" actId="14100"/>
          <ac:spMkLst>
            <pc:docMk/>
            <pc:sldMk cId="4268761869" sldId="2054"/>
            <ac:spMk id="2" creationId="{60BFB075-4C4B-B6CA-5BE9-C98CC493C9AA}"/>
          </ac:spMkLst>
        </pc:spChg>
        <pc:spChg chg="mod">
          <ac:chgData name="Donna Tye-Lewis" userId="81d063ab-a3df-4d8f-ab85-26aa617bf932" providerId="ADAL" clId="{2CF59AF2-C407-43E5-8C22-E6AFEB60F096}" dt="2026-10-22T14:18:32.067" v="8486"/>
          <ac:spMkLst>
            <pc:docMk/>
            <pc:sldMk cId="4268761869" sldId="2054"/>
            <ac:spMk id="3" creationId="{58F842CB-163D-405C-011C-B82CA50517D7}"/>
          </ac:spMkLst>
        </pc:spChg>
      </pc:sldChg>
      <pc:sldChg chg="addSp delSp modSp add mod modClrScheme chgLayout modNotes modNotesTx">
        <pc:chgData name="Donna Tye-Lewis" userId="81d063ab-a3df-4d8f-ab85-26aa617bf932" providerId="ADAL" clId="{2CF59AF2-C407-43E5-8C22-E6AFEB60F096}" dt="2026-11-06T20:03:46.141" v="18603"/>
        <pc:sldMkLst>
          <pc:docMk/>
          <pc:sldMk cId="0" sldId="2055"/>
        </pc:sldMkLst>
        <pc:spChg chg="mod ord">
          <ac:chgData name="Donna Tye-Lewis" userId="81d063ab-a3df-4d8f-ab85-26aa617bf932" providerId="ADAL" clId="{2CF59AF2-C407-43E5-8C22-E6AFEB60F096}" dt="2026-10-22T01:32:18.539" v="6939" actId="700"/>
          <ac:spMkLst>
            <pc:docMk/>
            <pc:sldMk cId="0" sldId="2055"/>
            <ac:spMk id="2" creationId="{C9CFA000-7146-ED6A-3F8C-2FF0B675C28F}"/>
          </ac:spMkLst>
        </pc:spChg>
        <pc:spChg chg="add mod ord">
          <ac:chgData name="Donna Tye-Lewis" userId="81d063ab-a3df-4d8f-ab85-26aa617bf932" providerId="ADAL" clId="{2CF59AF2-C407-43E5-8C22-E6AFEB60F096}" dt="2026-10-22T01:32:18.539" v="6939" actId="700"/>
          <ac:spMkLst>
            <pc:docMk/>
            <pc:sldMk cId="0" sldId="2055"/>
            <ac:spMk id="5" creationId="{27AAFA16-501E-C2DC-9223-ABF7841CB455}"/>
          </ac:spMkLst>
        </pc:spChg>
        <pc:spChg chg="add del mod ord">
          <ac:chgData name="Donna Tye-Lewis" userId="81d063ab-a3df-4d8f-ab85-26aa617bf932" providerId="ADAL" clId="{2CF59AF2-C407-43E5-8C22-E6AFEB60F096}" dt="2026-10-22T01:48:31.859" v="7381" actId="20577"/>
          <ac:spMkLst>
            <pc:docMk/>
            <pc:sldMk cId="0" sldId="2055"/>
            <ac:spMk id="76" creationId="{00000000-0000-0000-0000-000000000000}"/>
          </ac:spMkLst>
        </pc:spChg>
      </pc:sldChg>
      <pc:sldChg chg="modSp add mod modNotesTx">
        <pc:chgData name="Donna Tye-Lewis" userId="81d063ab-a3df-4d8f-ab85-26aa617bf932" providerId="ADAL" clId="{2CF59AF2-C407-43E5-8C22-E6AFEB60F096}" dt="2026-10-23T18:31:40.325" v="15606"/>
        <pc:sldMkLst>
          <pc:docMk/>
          <pc:sldMk cId="3698161135" sldId="2056"/>
        </pc:sldMkLst>
        <pc:spChg chg="mod">
          <ac:chgData name="Donna Tye-Lewis" userId="81d063ab-a3df-4d8f-ab85-26aa617bf932" providerId="ADAL" clId="{2CF59AF2-C407-43E5-8C22-E6AFEB60F096}" dt="2026-10-22T01:59:20.832" v="7677" actId="255"/>
          <ac:spMkLst>
            <pc:docMk/>
            <pc:sldMk cId="3698161135" sldId="2056"/>
            <ac:spMk id="2" creationId="{95C1BD38-F825-050E-03CF-EFADFDB3420A}"/>
          </ac:spMkLst>
        </pc:spChg>
        <pc:spChg chg="mod">
          <ac:chgData name="Donna Tye-Lewis" userId="81d063ab-a3df-4d8f-ab85-26aa617bf932" providerId="ADAL" clId="{2CF59AF2-C407-43E5-8C22-E6AFEB60F096}" dt="2026-10-23T18:31:40.325" v="15606"/>
          <ac:spMkLst>
            <pc:docMk/>
            <pc:sldMk cId="3698161135" sldId="2056"/>
            <ac:spMk id="3" creationId="{24DD472A-22DA-A2D8-EF25-7056CDD1B3B9}"/>
          </ac:spMkLst>
        </pc:spChg>
      </pc:sldChg>
      <pc:sldChg chg="modSp add mod modNotesTx">
        <pc:chgData name="Donna Tye-Lewis" userId="81d063ab-a3df-4d8f-ab85-26aa617bf932" providerId="ADAL" clId="{2CF59AF2-C407-43E5-8C22-E6AFEB60F096}" dt="2026-10-22T18:25:40.324" v="10663" actId="20577"/>
        <pc:sldMkLst>
          <pc:docMk/>
          <pc:sldMk cId="1260772520" sldId="2057"/>
        </pc:sldMkLst>
        <pc:spChg chg="mod">
          <ac:chgData name="Donna Tye-Lewis" userId="81d063ab-a3df-4d8f-ab85-26aa617bf932" providerId="ADAL" clId="{2CF59AF2-C407-43E5-8C22-E6AFEB60F096}" dt="2026-10-22T02:01:48.202" v="7779" actId="27636"/>
          <ac:spMkLst>
            <pc:docMk/>
            <pc:sldMk cId="1260772520" sldId="2057"/>
            <ac:spMk id="2" creationId="{4864E2C7-4344-5A8D-C1C7-E400D8EBA12B}"/>
          </ac:spMkLst>
        </pc:spChg>
        <pc:spChg chg="mod">
          <ac:chgData name="Donna Tye-Lewis" userId="81d063ab-a3df-4d8f-ab85-26aa617bf932" providerId="ADAL" clId="{2CF59AF2-C407-43E5-8C22-E6AFEB60F096}" dt="2026-10-22T14:18:32.067" v="8486"/>
          <ac:spMkLst>
            <pc:docMk/>
            <pc:sldMk cId="1260772520" sldId="2057"/>
            <ac:spMk id="3" creationId="{7990D33E-9DFD-4334-0830-4F2BC1B7530E}"/>
          </ac:spMkLst>
        </pc:spChg>
      </pc:sldChg>
      <pc:sldChg chg="modSp add mod modNotesTx">
        <pc:chgData name="Donna Tye-Lewis" userId="81d063ab-a3df-4d8f-ab85-26aa617bf932" providerId="ADAL" clId="{2CF59AF2-C407-43E5-8C22-E6AFEB60F096}" dt="2026-10-22T18:25:46.894" v="10671" actId="20577"/>
        <pc:sldMkLst>
          <pc:docMk/>
          <pc:sldMk cId="3421966369" sldId="2058"/>
        </pc:sldMkLst>
        <pc:spChg chg="mod">
          <ac:chgData name="Donna Tye-Lewis" userId="81d063ab-a3df-4d8f-ab85-26aa617bf932" providerId="ADAL" clId="{2CF59AF2-C407-43E5-8C22-E6AFEB60F096}" dt="2026-10-22T02:02:22.089" v="7846" actId="20577"/>
          <ac:spMkLst>
            <pc:docMk/>
            <pc:sldMk cId="3421966369" sldId="2058"/>
            <ac:spMk id="2" creationId="{68D29D14-E87A-483A-2CBC-F6F2CE342D8F}"/>
          </ac:spMkLst>
        </pc:spChg>
        <pc:spChg chg="mod">
          <ac:chgData name="Donna Tye-Lewis" userId="81d063ab-a3df-4d8f-ab85-26aa617bf932" providerId="ADAL" clId="{2CF59AF2-C407-43E5-8C22-E6AFEB60F096}" dt="2026-10-22T14:18:32.067" v="8486"/>
          <ac:spMkLst>
            <pc:docMk/>
            <pc:sldMk cId="3421966369" sldId="2058"/>
            <ac:spMk id="3" creationId="{87A24C00-D229-A625-FA39-27480345B3DD}"/>
          </ac:spMkLst>
        </pc:spChg>
      </pc:sldChg>
      <pc:sldChg chg="addSp delSp modSp add mod modNotesTx">
        <pc:chgData name="Donna Tye-Lewis" userId="81d063ab-a3df-4d8f-ab85-26aa617bf932" providerId="ADAL" clId="{2CF59AF2-C407-43E5-8C22-E6AFEB60F096}" dt="2026-10-22T18:25:52.917" v="10679" actId="20577"/>
        <pc:sldMkLst>
          <pc:docMk/>
          <pc:sldMk cId="259065575" sldId="2059"/>
        </pc:sldMkLst>
        <pc:spChg chg="mod">
          <ac:chgData name="Donna Tye-Lewis" userId="81d063ab-a3df-4d8f-ab85-26aa617bf932" providerId="ADAL" clId="{2CF59AF2-C407-43E5-8C22-E6AFEB60F096}" dt="2026-10-22T02:04:25.022" v="7910" actId="255"/>
          <ac:spMkLst>
            <pc:docMk/>
            <pc:sldMk cId="259065575" sldId="2059"/>
            <ac:spMk id="2" creationId="{25B20C59-1BD8-85C6-4C64-5E4897FF0331}"/>
          </ac:spMkLst>
        </pc:spChg>
        <pc:picChg chg="add">
          <ac:chgData name="Donna Tye-Lewis" userId="81d063ab-a3df-4d8f-ab85-26aa617bf932" providerId="ADAL" clId="{2CF59AF2-C407-43E5-8C22-E6AFEB60F096}" dt="2026-10-22T02:04:48.613" v="7913" actId="22"/>
          <ac:picMkLst>
            <pc:docMk/>
            <pc:sldMk cId="259065575" sldId="2059"/>
            <ac:picMk id="5" creationId="{F486EFF5-F15C-B8B7-196B-7A689742B9FD}"/>
          </ac:picMkLst>
        </pc:picChg>
      </pc:sldChg>
      <pc:sldChg chg="modSp add mod modNotes modNotesTx">
        <pc:chgData name="Donna Tye-Lewis" userId="81d063ab-a3df-4d8f-ab85-26aa617bf932" providerId="ADAL" clId="{2CF59AF2-C407-43E5-8C22-E6AFEB60F096}" dt="2026-11-06T20:03:46.141" v="18603"/>
        <pc:sldMkLst>
          <pc:docMk/>
          <pc:sldMk cId="1912197150" sldId="2060"/>
        </pc:sldMkLst>
        <pc:spChg chg="mod">
          <ac:chgData name="Donna Tye-Lewis" userId="81d063ab-a3df-4d8f-ab85-26aa617bf932" providerId="ADAL" clId="{2CF59AF2-C407-43E5-8C22-E6AFEB60F096}" dt="2026-10-22T02:05:13.108" v="7940" actId="20577"/>
          <ac:spMkLst>
            <pc:docMk/>
            <pc:sldMk cId="1912197150" sldId="2060"/>
            <ac:spMk id="2" creationId="{F2EEAEA6-407F-AF8B-02A2-2D991CF585B6}"/>
          </ac:spMkLst>
        </pc:spChg>
        <pc:spChg chg="mod">
          <ac:chgData name="Donna Tye-Lewis" userId="81d063ab-a3df-4d8f-ab85-26aa617bf932" providerId="ADAL" clId="{2CF59AF2-C407-43E5-8C22-E6AFEB60F096}" dt="2026-10-22T14:16:59.260" v="8483"/>
          <ac:spMkLst>
            <pc:docMk/>
            <pc:sldMk cId="1912197150" sldId="2060"/>
            <ac:spMk id="3" creationId="{469CA6D6-A084-5591-0DAD-CE5E95C72C1A}"/>
          </ac:spMkLst>
        </pc:spChg>
      </pc:sldChg>
      <pc:sldChg chg="modSp add mod modAnim modNotesTx">
        <pc:chgData name="Donna Tye-Lewis" userId="81d063ab-a3df-4d8f-ab85-26aa617bf932" providerId="ADAL" clId="{2CF59AF2-C407-43E5-8C22-E6AFEB60F096}" dt="2026-10-22T18:31:48.597" v="10815" actId="20577"/>
        <pc:sldMkLst>
          <pc:docMk/>
          <pc:sldMk cId="3191891054" sldId="2061"/>
        </pc:sldMkLst>
        <pc:spChg chg="mod">
          <ac:chgData name="Donna Tye-Lewis" userId="81d063ab-a3df-4d8f-ab85-26aa617bf932" providerId="ADAL" clId="{2CF59AF2-C407-43E5-8C22-E6AFEB60F096}" dt="2026-10-22T14:16:59.260" v="8483"/>
          <ac:spMkLst>
            <pc:docMk/>
            <pc:sldMk cId="3191891054" sldId="2061"/>
            <ac:spMk id="2" creationId="{754C2F5C-7599-671D-F06D-8313B8208B83}"/>
          </ac:spMkLst>
        </pc:spChg>
        <pc:spChg chg="mod">
          <ac:chgData name="Donna Tye-Lewis" userId="81d063ab-a3df-4d8f-ab85-26aa617bf932" providerId="ADAL" clId="{2CF59AF2-C407-43E5-8C22-E6AFEB60F096}" dt="2026-10-22T14:18:32.137" v="8487" actId="27636"/>
          <ac:spMkLst>
            <pc:docMk/>
            <pc:sldMk cId="3191891054" sldId="2061"/>
            <ac:spMk id="3" creationId="{EE2E9C29-3CF5-859B-B312-B4F9AA526245}"/>
          </ac:spMkLst>
        </pc:spChg>
      </pc:sldChg>
      <pc:sldChg chg="modSp add mod modAnim modNotesTx">
        <pc:chgData name="Donna Tye-Lewis" userId="81d063ab-a3df-4d8f-ab85-26aa617bf932" providerId="ADAL" clId="{2CF59AF2-C407-43E5-8C22-E6AFEB60F096}" dt="2026-10-22T18:32:00.543" v="10817" actId="20577"/>
        <pc:sldMkLst>
          <pc:docMk/>
          <pc:sldMk cId="652982151" sldId="2062"/>
        </pc:sldMkLst>
        <pc:spChg chg="mod">
          <ac:chgData name="Donna Tye-Lewis" userId="81d063ab-a3df-4d8f-ab85-26aa617bf932" providerId="ADAL" clId="{2CF59AF2-C407-43E5-8C22-E6AFEB60F096}" dt="2026-10-22T14:01:58.641" v="8357" actId="20577"/>
          <ac:spMkLst>
            <pc:docMk/>
            <pc:sldMk cId="652982151" sldId="2062"/>
            <ac:spMk id="2" creationId="{753B4AD9-57DD-64D7-13F3-A90383F1AEF2}"/>
          </ac:spMkLst>
        </pc:spChg>
        <pc:spChg chg="mod">
          <ac:chgData name="Donna Tye-Lewis" userId="81d063ab-a3df-4d8f-ab85-26aa617bf932" providerId="ADAL" clId="{2CF59AF2-C407-43E5-8C22-E6AFEB60F096}" dt="2026-10-22T14:18:32.067" v="8486"/>
          <ac:spMkLst>
            <pc:docMk/>
            <pc:sldMk cId="652982151" sldId="2062"/>
            <ac:spMk id="3" creationId="{E584FC33-8FD6-7845-3D34-D3E2065DB047}"/>
          </ac:spMkLst>
        </pc:spChg>
      </pc:sldChg>
      <pc:sldChg chg="modSp add mod modAnim modNotesTx">
        <pc:chgData name="Donna Tye-Lewis" userId="81d063ab-a3df-4d8f-ab85-26aa617bf932" providerId="ADAL" clId="{2CF59AF2-C407-43E5-8C22-E6AFEB60F096}" dt="2026-10-22T18:32:22.223" v="10818" actId="5793"/>
        <pc:sldMkLst>
          <pc:docMk/>
          <pc:sldMk cId="3745999655" sldId="2064"/>
        </pc:sldMkLst>
        <pc:spChg chg="mod">
          <ac:chgData name="Donna Tye-Lewis" userId="81d063ab-a3df-4d8f-ab85-26aa617bf932" providerId="ADAL" clId="{2CF59AF2-C407-43E5-8C22-E6AFEB60F096}" dt="2026-10-22T14:04:25.995" v="8429" actId="20577"/>
          <ac:spMkLst>
            <pc:docMk/>
            <pc:sldMk cId="3745999655" sldId="2064"/>
            <ac:spMk id="2" creationId="{A7D84AC1-4BCF-6177-1440-7FF44000A2A2}"/>
          </ac:spMkLst>
        </pc:spChg>
        <pc:spChg chg="mod">
          <ac:chgData name="Donna Tye-Lewis" userId="81d063ab-a3df-4d8f-ab85-26aa617bf932" providerId="ADAL" clId="{2CF59AF2-C407-43E5-8C22-E6AFEB60F096}" dt="2026-10-22T14:18:32.067" v="8486"/>
          <ac:spMkLst>
            <pc:docMk/>
            <pc:sldMk cId="3745999655" sldId="2064"/>
            <ac:spMk id="3" creationId="{16D6C529-0208-8A72-5CE0-30289176FCC6}"/>
          </ac:spMkLst>
        </pc:spChg>
      </pc:sldChg>
      <pc:sldChg chg="addSp delSp modSp add mod modNotes modNotesTx">
        <pc:chgData name="Donna Tye-Lewis" userId="81d063ab-a3df-4d8f-ab85-26aa617bf932" providerId="ADAL" clId="{2CF59AF2-C407-43E5-8C22-E6AFEB60F096}" dt="2026-11-06T20:03:46.141" v="18603"/>
        <pc:sldMkLst>
          <pc:docMk/>
          <pc:sldMk cId="102456221" sldId="2065"/>
        </pc:sldMkLst>
        <pc:spChg chg="mod">
          <ac:chgData name="Donna Tye-Lewis" userId="81d063ab-a3df-4d8f-ab85-26aa617bf932" providerId="ADAL" clId="{2CF59AF2-C407-43E5-8C22-E6AFEB60F096}" dt="2026-10-22T02:14:41.060" v="8204" actId="14100"/>
          <ac:spMkLst>
            <pc:docMk/>
            <pc:sldMk cId="102456221" sldId="2065"/>
            <ac:spMk id="2" creationId="{E62FCE20-7778-B296-EE7A-595163727A23}"/>
          </ac:spMkLst>
        </pc:spChg>
        <pc:picChg chg="add mod">
          <ac:chgData name="Donna Tye-Lewis" userId="81d063ab-a3df-4d8f-ab85-26aa617bf932" providerId="ADAL" clId="{2CF59AF2-C407-43E5-8C22-E6AFEB60F096}" dt="2026-10-22T02:14:56.461" v="8206" actId="1076"/>
          <ac:picMkLst>
            <pc:docMk/>
            <pc:sldMk cId="102456221" sldId="2065"/>
            <ac:picMk id="5" creationId="{AD4AF748-5E2B-5656-09F6-B5421D041633}"/>
          </ac:picMkLst>
        </pc:picChg>
      </pc:sldChg>
      <pc:sldChg chg="modSp add mod modNotesTx">
        <pc:chgData name="Donna Tye-Lewis" userId="81d063ab-a3df-4d8f-ab85-26aa617bf932" providerId="ADAL" clId="{2CF59AF2-C407-43E5-8C22-E6AFEB60F096}" dt="2026-10-22T18:35:57.531" v="10843" actId="20577"/>
        <pc:sldMkLst>
          <pc:docMk/>
          <pc:sldMk cId="433848830" sldId="2066"/>
        </pc:sldMkLst>
        <pc:spChg chg="mod">
          <ac:chgData name="Donna Tye-Lewis" userId="81d063ab-a3df-4d8f-ab85-26aa617bf932" providerId="ADAL" clId="{2CF59AF2-C407-43E5-8C22-E6AFEB60F096}" dt="2026-10-22T15:27:32.837" v="9510" actId="20577"/>
          <ac:spMkLst>
            <pc:docMk/>
            <pc:sldMk cId="433848830" sldId="2066"/>
            <ac:spMk id="2" creationId="{3FEB9D9E-E8F4-652C-9B75-8FA86046FDF2}"/>
          </ac:spMkLst>
        </pc:spChg>
        <pc:spChg chg="mod">
          <ac:chgData name="Donna Tye-Lewis" userId="81d063ab-a3df-4d8f-ab85-26aa617bf932" providerId="ADAL" clId="{2CF59AF2-C407-43E5-8C22-E6AFEB60F096}" dt="2026-10-22T15:51:33.003" v="9634"/>
          <ac:spMkLst>
            <pc:docMk/>
            <pc:sldMk cId="433848830" sldId="2066"/>
            <ac:spMk id="3" creationId="{90D87B10-F593-4823-7515-7B1DBA69B942}"/>
          </ac:spMkLst>
        </pc:spChg>
      </pc:sldChg>
      <pc:sldChg chg="modSp add mod modNotesTx">
        <pc:chgData name="Donna Tye-Lewis" userId="81d063ab-a3df-4d8f-ab85-26aa617bf932" providerId="ADAL" clId="{2CF59AF2-C407-43E5-8C22-E6AFEB60F096}" dt="2026-10-22T18:36:06.740" v="10851" actId="20577"/>
        <pc:sldMkLst>
          <pc:docMk/>
          <pc:sldMk cId="3722950737" sldId="2067"/>
        </pc:sldMkLst>
        <pc:spChg chg="mod">
          <ac:chgData name="Donna Tye-Lewis" userId="81d063ab-a3df-4d8f-ab85-26aa617bf932" providerId="ADAL" clId="{2CF59AF2-C407-43E5-8C22-E6AFEB60F096}" dt="2026-10-22T15:27:39.449" v="9517" actId="20577"/>
          <ac:spMkLst>
            <pc:docMk/>
            <pc:sldMk cId="3722950737" sldId="2067"/>
            <ac:spMk id="2" creationId="{EF61B514-6C5D-9621-0564-2537A357B962}"/>
          </ac:spMkLst>
        </pc:spChg>
        <pc:spChg chg="mod">
          <ac:chgData name="Donna Tye-Lewis" userId="81d063ab-a3df-4d8f-ab85-26aa617bf932" providerId="ADAL" clId="{2CF59AF2-C407-43E5-8C22-E6AFEB60F096}" dt="2026-10-22T15:51:33.003" v="9634"/>
          <ac:spMkLst>
            <pc:docMk/>
            <pc:sldMk cId="3722950737" sldId="2067"/>
            <ac:spMk id="3" creationId="{EC4853F1-11DF-4AAF-15AB-057A54140288}"/>
          </ac:spMkLst>
        </pc:spChg>
      </pc:sldChg>
      <pc:sldChg chg="modSp add mod modNotes modNotesTx">
        <pc:chgData name="Donna Tye-Lewis" userId="81d063ab-a3df-4d8f-ab85-26aa617bf932" providerId="ADAL" clId="{2CF59AF2-C407-43E5-8C22-E6AFEB60F096}" dt="2026-11-06T20:03:46.141" v="18603"/>
        <pc:sldMkLst>
          <pc:docMk/>
          <pc:sldMk cId="2624198168" sldId="2068"/>
        </pc:sldMkLst>
        <pc:spChg chg="mod">
          <ac:chgData name="Donna Tye-Lewis" userId="81d063ab-a3df-4d8f-ab85-26aa617bf932" providerId="ADAL" clId="{2CF59AF2-C407-43E5-8C22-E6AFEB60F096}" dt="2026-10-22T15:27:45.403" v="9524" actId="20577"/>
          <ac:spMkLst>
            <pc:docMk/>
            <pc:sldMk cId="2624198168" sldId="2068"/>
            <ac:spMk id="2" creationId="{FB6DF1CE-5E06-8543-3BB8-F833B9AD10E4}"/>
          </ac:spMkLst>
        </pc:spChg>
        <pc:spChg chg="mod">
          <ac:chgData name="Donna Tye-Lewis" userId="81d063ab-a3df-4d8f-ab85-26aa617bf932" providerId="ADAL" clId="{2CF59AF2-C407-43E5-8C22-E6AFEB60F096}" dt="2026-10-22T15:51:33.003" v="9634"/>
          <ac:spMkLst>
            <pc:docMk/>
            <pc:sldMk cId="2624198168" sldId="2068"/>
            <ac:spMk id="3" creationId="{98AAAF05-84CB-CB5D-C27C-E6A0F3BED25A}"/>
          </ac:spMkLst>
        </pc:spChg>
      </pc:sldChg>
      <pc:sldChg chg="modSp add mod modNotesTx">
        <pc:chgData name="Donna Tye-Lewis" userId="81d063ab-a3df-4d8f-ab85-26aa617bf932" providerId="ADAL" clId="{2CF59AF2-C407-43E5-8C22-E6AFEB60F096}" dt="2026-10-22T18:36:22.059" v="10868" actId="20577"/>
        <pc:sldMkLst>
          <pc:docMk/>
          <pc:sldMk cId="2082113006" sldId="2069"/>
        </pc:sldMkLst>
        <pc:spChg chg="mod">
          <ac:chgData name="Donna Tye-Lewis" userId="81d063ab-a3df-4d8f-ab85-26aa617bf932" providerId="ADAL" clId="{2CF59AF2-C407-43E5-8C22-E6AFEB60F096}" dt="2026-10-22T15:27:53.460" v="9531" actId="20577"/>
          <ac:spMkLst>
            <pc:docMk/>
            <pc:sldMk cId="2082113006" sldId="2069"/>
            <ac:spMk id="2" creationId="{5612B653-B1D4-0A05-89C5-5264E4BF814D}"/>
          </ac:spMkLst>
        </pc:spChg>
        <pc:spChg chg="mod">
          <ac:chgData name="Donna Tye-Lewis" userId="81d063ab-a3df-4d8f-ab85-26aa617bf932" providerId="ADAL" clId="{2CF59AF2-C407-43E5-8C22-E6AFEB60F096}" dt="2026-10-22T15:51:33.003" v="9634"/>
          <ac:spMkLst>
            <pc:docMk/>
            <pc:sldMk cId="2082113006" sldId="2069"/>
            <ac:spMk id="3" creationId="{20CF3934-0ABF-2A95-8B66-98B7655F0D2D}"/>
          </ac:spMkLst>
        </pc:spChg>
      </pc:sldChg>
      <pc:sldChg chg="modSp add mod modNotesTx">
        <pc:chgData name="Donna Tye-Lewis" userId="81d063ab-a3df-4d8f-ab85-26aa617bf932" providerId="ADAL" clId="{2CF59AF2-C407-43E5-8C22-E6AFEB60F096}" dt="2026-10-29T21:10:00.816" v="18314" actId="1036"/>
        <pc:sldMkLst>
          <pc:docMk/>
          <pc:sldMk cId="1597630792" sldId="2070"/>
        </pc:sldMkLst>
        <pc:spChg chg="mod">
          <ac:chgData name="Donna Tye-Lewis" userId="81d063ab-a3df-4d8f-ab85-26aa617bf932" providerId="ADAL" clId="{2CF59AF2-C407-43E5-8C22-E6AFEB60F096}" dt="2026-10-22T15:28:01.359" v="9538" actId="20577"/>
          <ac:spMkLst>
            <pc:docMk/>
            <pc:sldMk cId="1597630792" sldId="2070"/>
            <ac:spMk id="2" creationId="{C08586AB-15C1-1BA1-63C1-B1BC8F547DDB}"/>
          </ac:spMkLst>
        </pc:spChg>
        <pc:spChg chg="mod">
          <ac:chgData name="Donna Tye-Lewis" userId="81d063ab-a3df-4d8f-ab85-26aa617bf932" providerId="ADAL" clId="{2CF59AF2-C407-43E5-8C22-E6AFEB60F096}" dt="2026-10-29T21:10:00.816" v="18314" actId="1036"/>
          <ac:spMkLst>
            <pc:docMk/>
            <pc:sldMk cId="1597630792" sldId="2070"/>
            <ac:spMk id="3" creationId="{35B27D38-3368-2923-FDDB-C36AEA827A02}"/>
          </ac:spMkLst>
        </pc:spChg>
      </pc:sldChg>
      <pc:sldChg chg="modSp add mod modNotesTx">
        <pc:chgData name="Donna Tye-Lewis" userId="81d063ab-a3df-4d8f-ab85-26aa617bf932" providerId="ADAL" clId="{2CF59AF2-C407-43E5-8C22-E6AFEB60F096}" dt="2026-10-22T18:36:41.557" v="10886" actId="20577"/>
        <pc:sldMkLst>
          <pc:docMk/>
          <pc:sldMk cId="1630648702" sldId="2071"/>
        </pc:sldMkLst>
        <pc:spChg chg="mod">
          <ac:chgData name="Donna Tye-Lewis" userId="81d063ab-a3df-4d8f-ab85-26aa617bf932" providerId="ADAL" clId="{2CF59AF2-C407-43E5-8C22-E6AFEB60F096}" dt="2026-10-22T15:28:13.611" v="9547" actId="20577"/>
          <ac:spMkLst>
            <pc:docMk/>
            <pc:sldMk cId="1630648702" sldId="2071"/>
            <ac:spMk id="2" creationId="{48C68A6F-10B1-09A7-8CDA-B4FD154CC1AE}"/>
          </ac:spMkLst>
        </pc:spChg>
        <pc:spChg chg="mod">
          <ac:chgData name="Donna Tye-Lewis" userId="81d063ab-a3df-4d8f-ab85-26aa617bf932" providerId="ADAL" clId="{2CF59AF2-C407-43E5-8C22-E6AFEB60F096}" dt="2026-10-22T15:51:33.003" v="9634"/>
          <ac:spMkLst>
            <pc:docMk/>
            <pc:sldMk cId="1630648702" sldId="2071"/>
            <ac:spMk id="3" creationId="{8A349588-6898-B997-E737-ADF7D95C07DD}"/>
          </ac:spMkLst>
        </pc:spChg>
      </pc:sldChg>
      <pc:sldChg chg="modSp add mod modNotesTx">
        <pc:chgData name="Donna Tye-Lewis" userId="81d063ab-a3df-4d8f-ab85-26aa617bf932" providerId="ADAL" clId="{2CF59AF2-C407-43E5-8C22-E6AFEB60F096}" dt="2026-10-22T18:36:52.085" v="10894" actId="20577"/>
        <pc:sldMkLst>
          <pc:docMk/>
          <pc:sldMk cId="3257798627" sldId="2072"/>
        </pc:sldMkLst>
        <pc:spChg chg="mod">
          <ac:chgData name="Donna Tye-Lewis" userId="81d063ab-a3df-4d8f-ab85-26aa617bf932" providerId="ADAL" clId="{2CF59AF2-C407-43E5-8C22-E6AFEB60F096}" dt="2026-10-22T15:28:36.032" v="9556" actId="20577"/>
          <ac:spMkLst>
            <pc:docMk/>
            <pc:sldMk cId="3257798627" sldId="2072"/>
            <ac:spMk id="2" creationId="{60A88DAB-15E0-29E5-FEA1-B2CAD4421348}"/>
          </ac:spMkLst>
        </pc:spChg>
        <pc:spChg chg="mod">
          <ac:chgData name="Donna Tye-Lewis" userId="81d063ab-a3df-4d8f-ab85-26aa617bf932" providerId="ADAL" clId="{2CF59AF2-C407-43E5-8C22-E6AFEB60F096}" dt="2026-10-22T15:51:33.154" v="9635" actId="27636"/>
          <ac:spMkLst>
            <pc:docMk/>
            <pc:sldMk cId="3257798627" sldId="2072"/>
            <ac:spMk id="3" creationId="{29446091-837E-16F8-45E6-49C435B100E4}"/>
          </ac:spMkLst>
        </pc:spChg>
      </pc:sldChg>
      <pc:sldChg chg="modSp add mod modNotes modNotesTx">
        <pc:chgData name="Donna Tye-Lewis" userId="81d063ab-a3df-4d8f-ab85-26aa617bf932" providerId="ADAL" clId="{2CF59AF2-C407-43E5-8C22-E6AFEB60F096}" dt="2026-11-06T20:03:46.141" v="18603"/>
        <pc:sldMkLst>
          <pc:docMk/>
          <pc:sldMk cId="1839102699" sldId="2073"/>
        </pc:sldMkLst>
        <pc:spChg chg="mod">
          <ac:chgData name="Donna Tye-Lewis" userId="81d063ab-a3df-4d8f-ab85-26aa617bf932" providerId="ADAL" clId="{2CF59AF2-C407-43E5-8C22-E6AFEB60F096}" dt="2026-10-22T15:28:42.557" v="9563" actId="20577"/>
          <ac:spMkLst>
            <pc:docMk/>
            <pc:sldMk cId="1839102699" sldId="2073"/>
            <ac:spMk id="2" creationId="{85D934C8-F74A-9D0E-FF7D-2023A2655034}"/>
          </ac:spMkLst>
        </pc:spChg>
        <pc:spChg chg="mod">
          <ac:chgData name="Donna Tye-Lewis" userId="81d063ab-a3df-4d8f-ab85-26aa617bf932" providerId="ADAL" clId="{2CF59AF2-C407-43E5-8C22-E6AFEB60F096}" dt="2026-10-22T15:51:33.003" v="9634"/>
          <ac:spMkLst>
            <pc:docMk/>
            <pc:sldMk cId="1839102699" sldId="2073"/>
            <ac:spMk id="3" creationId="{6E9E28BD-13C8-B749-6BF1-ED6F354AC311}"/>
          </ac:spMkLst>
        </pc:spChg>
      </pc:sldChg>
      <pc:sldChg chg="addSp delSp modSp add mod modShow modNotes modNotesTx">
        <pc:chgData name="Donna Tye-Lewis" userId="81d063ab-a3df-4d8f-ab85-26aa617bf932" providerId="ADAL" clId="{2CF59AF2-C407-43E5-8C22-E6AFEB60F096}" dt="2026-11-06T20:03:46.141" v="18603"/>
        <pc:sldMkLst>
          <pc:docMk/>
          <pc:sldMk cId="1147543318" sldId="2074"/>
        </pc:sldMkLst>
        <pc:spChg chg="mod">
          <ac:chgData name="Donna Tye-Lewis" userId="81d063ab-a3df-4d8f-ab85-26aa617bf932" providerId="ADAL" clId="{2CF59AF2-C407-43E5-8C22-E6AFEB60F096}" dt="2026-10-22T16:44:31.906" v="10013" actId="14100"/>
          <ac:spMkLst>
            <pc:docMk/>
            <pc:sldMk cId="1147543318" sldId="2074"/>
            <ac:spMk id="2" creationId="{AE76F00B-47D9-11A7-C33E-7B45AFF6C7D7}"/>
          </ac:spMkLst>
        </pc:spChg>
        <pc:graphicFrameChg chg="add mod modGraphic">
          <ac:chgData name="Donna Tye-Lewis" userId="81d063ab-a3df-4d8f-ab85-26aa617bf932" providerId="ADAL" clId="{2CF59AF2-C407-43E5-8C22-E6AFEB60F096}" dt="2026-10-22T16:50:49.402" v="10116" actId="20577"/>
          <ac:graphicFrameMkLst>
            <pc:docMk/>
            <pc:sldMk cId="1147543318" sldId="2074"/>
            <ac:graphicFrameMk id="5" creationId="{E8B78593-19B7-B37B-1918-4E84A2D2367A}"/>
          </ac:graphicFrameMkLst>
        </pc:graphicFrameChg>
      </pc:sldChg>
      <pc:sldChg chg="addSp delSp modSp add mod modNotesTx">
        <pc:chgData name="Donna Tye-Lewis" userId="81d063ab-a3df-4d8f-ab85-26aa617bf932" providerId="ADAL" clId="{2CF59AF2-C407-43E5-8C22-E6AFEB60F096}" dt="2026-10-22T18:40:35.008" v="11261" actId="20577"/>
        <pc:sldMkLst>
          <pc:docMk/>
          <pc:sldMk cId="428438429" sldId="2075"/>
        </pc:sldMkLst>
        <pc:spChg chg="mod">
          <ac:chgData name="Donna Tye-Lewis" userId="81d063ab-a3df-4d8f-ab85-26aa617bf932" providerId="ADAL" clId="{2CF59AF2-C407-43E5-8C22-E6AFEB60F096}" dt="2026-10-22T15:09:15.421" v="9190" actId="20577"/>
          <ac:spMkLst>
            <pc:docMk/>
            <pc:sldMk cId="428438429" sldId="2075"/>
            <ac:spMk id="2" creationId="{872E35C7-B8E7-7FCA-CDF0-6FE434546E86}"/>
          </ac:spMkLst>
        </pc:spChg>
        <pc:graphicFrameChg chg="add mod modGraphic">
          <ac:chgData name="Donna Tye-Lewis" userId="81d063ab-a3df-4d8f-ab85-26aa617bf932" providerId="ADAL" clId="{2CF59AF2-C407-43E5-8C22-E6AFEB60F096}" dt="2026-10-22T16:54:39.539" v="10170" actId="14734"/>
          <ac:graphicFrameMkLst>
            <pc:docMk/>
            <pc:sldMk cId="428438429" sldId="2075"/>
            <ac:graphicFrameMk id="5" creationId="{57A85816-9F52-D091-7AD7-9BAAE6DBFE60}"/>
          </ac:graphicFrameMkLst>
        </pc:graphicFrameChg>
      </pc:sldChg>
      <pc:sldChg chg="modSp add mod modNotesTx">
        <pc:chgData name="Donna Tye-Lewis" userId="81d063ab-a3df-4d8f-ab85-26aa617bf932" providerId="ADAL" clId="{2CF59AF2-C407-43E5-8C22-E6AFEB60F096}" dt="2026-10-22T18:40:53.054" v="11276" actId="20577"/>
        <pc:sldMkLst>
          <pc:docMk/>
          <pc:sldMk cId="1572272275" sldId="2076"/>
        </pc:sldMkLst>
        <pc:spChg chg="mod">
          <ac:chgData name="Donna Tye-Lewis" userId="81d063ab-a3df-4d8f-ab85-26aa617bf932" providerId="ADAL" clId="{2CF59AF2-C407-43E5-8C22-E6AFEB60F096}" dt="2026-10-22T15:28:56.678" v="9570" actId="20577"/>
          <ac:spMkLst>
            <pc:docMk/>
            <pc:sldMk cId="1572272275" sldId="2076"/>
            <ac:spMk id="2" creationId="{09B3320F-CDDF-6BD7-6860-248E8A48738F}"/>
          </ac:spMkLst>
        </pc:spChg>
        <pc:spChg chg="mod">
          <ac:chgData name="Donna Tye-Lewis" userId="81d063ab-a3df-4d8f-ab85-26aa617bf932" providerId="ADAL" clId="{2CF59AF2-C407-43E5-8C22-E6AFEB60F096}" dt="2026-10-22T15:51:33.003" v="9634"/>
          <ac:spMkLst>
            <pc:docMk/>
            <pc:sldMk cId="1572272275" sldId="2076"/>
            <ac:spMk id="3" creationId="{9399CADD-9469-81D0-272D-57C1FD221FCD}"/>
          </ac:spMkLst>
        </pc:spChg>
      </pc:sldChg>
      <pc:sldChg chg="modSp add mod modNotesTx">
        <pc:chgData name="Donna Tye-Lewis" userId="81d063ab-a3df-4d8f-ab85-26aa617bf932" providerId="ADAL" clId="{2CF59AF2-C407-43E5-8C22-E6AFEB60F096}" dt="2026-10-22T18:41:00.111" v="11284" actId="20577"/>
        <pc:sldMkLst>
          <pc:docMk/>
          <pc:sldMk cId="1959149171" sldId="2077"/>
        </pc:sldMkLst>
        <pc:spChg chg="mod">
          <ac:chgData name="Donna Tye-Lewis" userId="81d063ab-a3df-4d8f-ab85-26aa617bf932" providerId="ADAL" clId="{2CF59AF2-C407-43E5-8C22-E6AFEB60F096}" dt="2026-10-22T15:29:02.396" v="9577" actId="20577"/>
          <ac:spMkLst>
            <pc:docMk/>
            <pc:sldMk cId="1959149171" sldId="2077"/>
            <ac:spMk id="2" creationId="{6369A30E-0D13-40E5-D5F9-55B340CABE56}"/>
          </ac:spMkLst>
        </pc:spChg>
        <pc:spChg chg="mod">
          <ac:chgData name="Donna Tye-Lewis" userId="81d063ab-a3df-4d8f-ab85-26aa617bf932" providerId="ADAL" clId="{2CF59AF2-C407-43E5-8C22-E6AFEB60F096}" dt="2026-10-22T15:51:33.003" v="9634"/>
          <ac:spMkLst>
            <pc:docMk/>
            <pc:sldMk cId="1959149171" sldId="2077"/>
            <ac:spMk id="3" creationId="{0C11E7D6-3941-DA23-CFA2-DCB60B0D0485}"/>
          </ac:spMkLst>
        </pc:spChg>
      </pc:sldChg>
      <pc:sldChg chg="modSp add mod modNotesTx">
        <pc:chgData name="Donna Tye-Lewis" userId="81d063ab-a3df-4d8f-ab85-26aa617bf932" providerId="ADAL" clId="{2CF59AF2-C407-43E5-8C22-E6AFEB60F096}" dt="2026-10-22T18:41:06.070" v="11292" actId="20577"/>
        <pc:sldMkLst>
          <pc:docMk/>
          <pc:sldMk cId="2596814859" sldId="2078"/>
        </pc:sldMkLst>
        <pc:spChg chg="mod">
          <ac:chgData name="Donna Tye-Lewis" userId="81d063ab-a3df-4d8f-ab85-26aa617bf932" providerId="ADAL" clId="{2CF59AF2-C407-43E5-8C22-E6AFEB60F096}" dt="2026-10-22T15:29:08.697" v="9584" actId="20577"/>
          <ac:spMkLst>
            <pc:docMk/>
            <pc:sldMk cId="2596814859" sldId="2078"/>
            <ac:spMk id="2" creationId="{9CE52570-AAF1-DC0B-99E0-62CC02CACCF4}"/>
          </ac:spMkLst>
        </pc:spChg>
        <pc:spChg chg="mod">
          <ac:chgData name="Donna Tye-Lewis" userId="81d063ab-a3df-4d8f-ab85-26aa617bf932" providerId="ADAL" clId="{2CF59AF2-C407-43E5-8C22-E6AFEB60F096}" dt="2026-10-22T15:51:33.003" v="9634"/>
          <ac:spMkLst>
            <pc:docMk/>
            <pc:sldMk cId="2596814859" sldId="2078"/>
            <ac:spMk id="3" creationId="{B969F971-9933-4B47-16C4-0571BE054E82}"/>
          </ac:spMkLst>
        </pc:spChg>
      </pc:sldChg>
      <pc:sldChg chg="modSp add mod modNotesTx">
        <pc:chgData name="Donna Tye-Lewis" userId="81d063ab-a3df-4d8f-ab85-26aa617bf932" providerId="ADAL" clId="{2CF59AF2-C407-43E5-8C22-E6AFEB60F096}" dt="2026-10-22T18:41:13.261" v="11300" actId="20577"/>
        <pc:sldMkLst>
          <pc:docMk/>
          <pc:sldMk cId="1877760411" sldId="2079"/>
        </pc:sldMkLst>
        <pc:spChg chg="mod">
          <ac:chgData name="Donna Tye-Lewis" userId="81d063ab-a3df-4d8f-ab85-26aa617bf932" providerId="ADAL" clId="{2CF59AF2-C407-43E5-8C22-E6AFEB60F096}" dt="2026-10-22T15:29:14.234" v="9591" actId="20577"/>
          <ac:spMkLst>
            <pc:docMk/>
            <pc:sldMk cId="1877760411" sldId="2079"/>
            <ac:spMk id="2" creationId="{0FD4E994-29CD-549B-FDD1-B2E33BA1CBFB}"/>
          </ac:spMkLst>
        </pc:spChg>
        <pc:spChg chg="mod">
          <ac:chgData name="Donna Tye-Lewis" userId="81d063ab-a3df-4d8f-ab85-26aa617bf932" providerId="ADAL" clId="{2CF59AF2-C407-43E5-8C22-E6AFEB60F096}" dt="2026-10-22T15:51:33.003" v="9634"/>
          <ac:spMkLst>
            <pc:docMk/>
            <pc:sldMk cId="1877760411" sldId="2079"/>
            <ac:spMk id="3" creationId="{499248D5-6465-6223-3BB3-A0B0AD22CDA6}"/>
          </ac:spMkLst>
        </pc:spChg>
      </pc:sldChg>
      <pc:sldChg chg="modSp add mod modAnim modNotesTx">
        <pc:chgData name="Donna Tye-Lewis" userId="81d063ab-a3df-4d8f-ab85-26aa617bf932" providerId="ADAL" clId="{2CF59AF2-C407-43E5-8C22-E6AFEB60F096}" dt="2026-10-22T18:31:56.407" v="10816" actId="20577"/>
        <pc:sldMkLst>
          <pc:docMk/>
          <pc:sldMk cId="643175183" sldId="2084"/>
        </pc:sldMkLst>
        <pc:spChg chg="mod">
          <ac:chgData name="Donna Tye-Lewis" userId="81d063ab-a3df-4d8f-ab85-26aa617bf932" providerId="ADAL" clId="{2CF59AF2-C407-43E5-8C22-E6AFEB60F096}" dt="2026-10-22T14:01:47.935" v="8355" actId="20577"/>
          <ac:spMkLst>
            <pc:docMk/>
            <pc:sldMk cId="643175183" sldId="2084"/>
            <ac:spMk id="2" creationId="{6E237EC2-917F-045E-52D9-1E3C39AEB003}"/>
          </ac:spMkLst>
        </pc:spChg>
        <pc:spChg chg="mod">
          <ac:chgData name="Donna Tye-Lewis" userId="81d063ab-a3df-4d8f-ab85-26aa617bf932" providerId="ADAL" clId="{2CF59AF2-C407-43E5-8C22-E6AFEB60F096}" dt="2026-10-22T14:18:32.067" v="8486"/>
          <ac:spMkLst>
            <pc:docMk/>
            <pc:sldMk cId="643175183" sldId="2084"/>
            <ac:spMk id="3" creationId="{3E3C5F8C-9067-A740-A67F-084FFC79B487}"/>
          </ac:spMkLst>
        </pc:spChg>
      </pc:sldChg>
      <pc:sldChg chg="modSp add mod">
        <pc:chgData name="Donna Tye-Lewis" userId="81d063ab-a3df-4d8f-ab85-26aa617bf932" providerId="ADAL" clId="{2CF59AF2-C407-43E5-8C22-E6AFEB60F096}" dt="2026-10-22T20:04:09.035" v="11851" actId="20577"/>
        <pc:sldMkLst>
          <pc:docMk/>
          <pc:sldMk cId="1676581850" sldId="2085"/>
        </pc:sldMkLst>
        <pc:spChg chg="mod">
          <ac:chgData name="Donna Tye-Lewis" userId="81d063ab-a3df-4d8f-ab85-26aa617bf932" providerId="ADAL" clId="{2CF59AF2-C407-43E5-8C22-E6AFEB60F096}" dt="2026-10-22T20:03:05.220" v="11842" actId="20577"/>
          <ac:spMkLst>
            <pc:docMk/>
            <pc:sldMk cId="1676581850" sldId="2085"/>
            <ac:spMk id="2" creationId="{BC0B1673-AFEB-DB55-B4B5-2366ABBB5250}"/>
          </ac:spMkLst>
        </pc:spChg>
        <pc:spChg chg="mod">
          <ac:chgData name="Donna Tye-Lewis" userId="81d063ab-a3df-4d8f-ab85-26aa617bf932" providerId="ADAL" clId="{2CF59AF2-C407-43E5-8C22-E6AFEB60F096}" dt="2026-10-22T20:04:09.035" v="11851" actId="20577"/>
          <ac:spMkLst>
            <pc:docMk/>
            <pc:sldMk cId="1676581850" sldId="2085"/>
            <ac:spMk id="3" creationId="{B7D1E779-049A-546E-42AA-EFEFFE10F636}"/>
          </ac:spMkLst>
        </pc:spChg>
      </pc:sldChg>
      <pc:sldChg chg="modSp add mod ord">
        <pc:chgData name="Donna Tye-Lewis" userId="81d063ab-a3df-4d8f-ab85-26aa617bf932" providerId="ADAL" clId="{2CF59AF2-C407-43E5-8C22-E6AFEB60F096}" dt="2026-10-22T20:07:02.382" v="11936" actId="113"/>
        <pc:sldMkLst>
          <pc:docMk/>
          <pc:sldMk cId="2934031522" sldId="2086"/>
        </pc:sldMkLst>
        <pc:spChg chg="mod">
          <ac:chgData name="Donna Tye-Lewis" userId="81d063ab-a3df-4d8f-ab85-26aa617bf932" providerId="ADAL" clId="{2CF59AF2-C407-43E5-8C22-E6AFEB60F096}" dt="2026-10-22T20:04:57.622" v="11877" actId="20577"/>
          <ac:spMkLst>
            <pc:docMk/>
            <pc:sldMk cId="2934031522" sldId="2086"/>
            <ac:spMk id="2" creationId="{697568B9-C2EF-365E-F632-E89E0257FB8B}"/>
          </ac:spMkLst>
        </pc:spChg>
        <pc:spChg chg="mod">
          <ac:chgData name="Donna Tye-Lewis" userId="81d063ab-a3df-4d8f-ab85-26aa617bf932" providerId="ADAL" clId="{2CF59AF2-C407-43E5-8C22-E6AFEB60F096}" dt="2026-10-22T20:07:02.382" v="11936" actId="113"/>
          <ac:spMkLst>
            <pc:docMk/>
            <pc:sldMk cId="2934031522" sldId="2086"/>
            <ac:spMk id="3" creationId="{231388C3-DEA8-9512-3867-8B43477DE935}"/>
          </ac:spMkLst>
        </pc:spChg>
      </pc:sldChg>
      <pc:sldChg chg="modSp add mod">
        <pc:chgData name="Donna Tye-Lewis" userId="81d063ab-a3df-4d8f-ab85-26aa617bf932" providerId="ADAL" clId="{2CF59AF2-C407-43E5-8C22-E6AFEB60F096}" dt="2026-10-27T14:49:06.418" v="17808"/>
        <pc:sldMkLst>
          <pc:docMk/>
          <pc:sldMk cId="2586054715" sldId="2087"/>
        </pc:sldMkLst>
        <pc:spChg chg="mod">
          <ac:chgData name="Donna Tye-Lewis" userId="81d063ab-a3df-4d8f-ab85-26aa617bf932" providerId="ADAL" clId="{2CF59AF2-C407-43E5-8C22-E6AFEB60F096}" dt="2026-10-22T20:10:09.166" v="12018" actId="20577"/>
          <ac:spMkLst>
            <pc:docMk/>
            <pc:sldMk cId="2586054715" sldId="2087"/>
            <ac:spMk id="2" creationId="{9C5F88FF-0339-A727-FDC5-7A69C31A59C2}"/>
          </ac:spMkLst>
        </pc:spChg>
        <pc:spChg chg="mod">
          <ac:chgData name="Donna Tye-Lewis" userId="81d063ab-a3df-4d8f-ab85-26aa617bf932" providerId="ADAL" clId="{2CF59AF2-C407-43E5-8C22-E6AFEB60F096}" dt="2026-10-27T14:49:06.418" v="17808"/>
          <ac:spMkLst>
            <pc:docMk/>
            <pc:sldMk cId="2586054715" sldId="2087"/>
            <ac:spMk id="3" creationId="{83B49623-FF5A-5367-684B-AB07C34FE535}"/>
          </ac:spMkLst>
        </pc:spChg>
      </pc:sldChg>
      <pc:sldChg chg="modSp add mod ord">
        <pc:chgData name="Donna Tye-Lewis" userId="81d063ab-a3df-4d8f-ab85-26aa617bf932" providerId="ADAL" clId="{2CF59AF2-C407-43E5-8C22-E6AFEB60F096}" dt="2026-10-23T14:56:21.186" v="15605" actId="20577"/>
        <pc:sldMkLst>
          <pc:docMk/>
          <pc:sldMk cId="3262735379" sldId="2088"/>
        </pc:sldMkLst>
        <pc:spChg chg="mod">
          <ac:chgData name="Donna Tye-Lewis" userId="81d063ab-a3df-4d8f-ab85-26aa617bf932" providerId="ADAL" clId="{2CF59AF2-C407-43E5-8C22-E6AFEB60F096}" dt="2026-10-22T20:10:19.551" v="12021" actId="20577"/>
          <ac:spMkLst>
            <pc:docMk/>
            <pc:sldMk cId="3262735379" sldId="2088"/>
            <ac:spMk id="2" creationId="{018BD2C6-B037-FB80-6AF4-A13EAE91E18E}"/>
          </ac:spMkLst>
        </pc:spChg>
        <pc:spChg chg="mod">
          <ac:chgData name="Donna Tye-Lewis" userId="81d063ab-a3df-4d8f-ab85-26aa617bf932" providerId="ADAL" clId="{2CF59AF2-C407-43E5-8C22-E6AFEB60F096}" dt="2026-10-23T14:56:21.186" v="15605" actId="20577"/>
          <ac:spMkLst>
            <pc:docMk/>
            <pc:sldMk cId="3262735379" sldId="2088"/>
            <ac:spMk id="3" creationId="{C3276F72-2761-EBF5-FD39-A2378D03C5FD}"/>
          </ac:spMkLst>
        </pc:spChg>
      </pc:sldChg>
      <pc:sldChg chg="modSp add mod">
        <pc:chgData name="Donna Tye-Lewis" userId="81d063ab-a3df-4d8f-ab85-26aa617bf932" providerId="ADAL" clId="{2CF59AF2-C407-43E5-8C22-E6AFEB60F096}" dt="2026-10-27T14:49:06.418" v="17808"/>
        <pc:sldMkLst>
          <pc:docMk/>
          <pc:sldMk cId="3543448068" sldId="2089"/>
        </pc:sldMkLst>
        <pc:spChg chg="mod">
          <ac:chgData name="Donna Tye-Lewis" userId="81d063ab-a3df-4d8f-ab85-26aa617bf932" providerId="ADAL" clId="{2CF59AF2-C407-43E5-8C22-E6AFEB60F096}" dt="2026-10-22T20:39:35.233" v="12844" actId="20577"/>
          <ac:spMkLst>
            <pc:docMk/>
            <pc:sldMk cId="3543448068" sldId="2089"/>
            <ac:spMk id="2" creationId="{1EF8E2C3-2A4C-3CE5-A5FD-8DD70E64C000}"/>
          </ac:spMkLst>
        </pc:spChg>
        <pc:spChg chg="mod">
          <ac:chgData name="Donna Tye-Lewis" userId="81d063ab-a3df-4d8f-ab85-26aa617bf932" providerId="ADAL" clId="{2CF59AF2-C407-43E5-8C22-E6AFEB60F096}" dt="2026-10-27T14:49:06.418" v="17808"/>
          <ac:spMkLst>
            <pc:docMk/>
            <pc:sldMk cId="3543448068" sldId="2089"/>
            <ac:spMk id="3" creationId="{7DBA55A5-E98E-79B5-4D0F-2250E30742B6}"/>
          </ac:spMkLst>
        </pc:spChg>
      </pc:sldChg>
      <pc:sldChg chg="modSp add mod">
        <pc:chgData name="Donna Tye-Lewis" userId="81d063ab-a3df-4d8f-ab85-26aa617bf932" providerId="ADAL" clId="{2CF59AF2-C407-43E5-8C22-E6AFEB60F096}" dt="2026-10-22T21:40:42.122" v="13378" actId="20577"/>
        <pc:sldMkLst>
          <pc:docMk/>
          <pc:sldMk cId="3104900320" sldId="2090"/>
        </pc:sldMkLst>
        <pc:spChg chg="mod">
          <ac:chgData name="Donna Tye-Lewis" userId="81d063ab-a3df-4d8f-ab85-26aa617bf932" providerId="ADAL" clId="{2CF59AF2-C407-43E5-8C22-E6AFEB60F096}" dt="2026-10-22T21:36:36.314" v="13039" actId="20577"/>
          <ac:spMkLst>
            <pc:docMk/>
            <pc:sldMk cId="3104900320" sldId="2090"/>
            <ac:spMk id="2" creationId="{4B9420F3-74B5-3806-EACC-62C297AD2CD1}"/>
          </ac:spMkLst>
        </pc:spChg>
        <pc:spChg chg="mod">
          <ac:chgData name="Donna Tye-Lewis" userId="81d063ab-a3df-4d8f-ab85-26aa617bf932" providerId="ADAL" clId="{2CF59AF2-C407-43E5-8C22-E6AFEB60F096}" dt="2026-10-22T21:40:42.122" v="13378" actId="20577"/>
          <ac:spMkLst>
            <pc:docMk/>
            <pc:sldMk cId="3104900320" sldId="2090"/>
            <ac:spMk id="3" creationId="{178A5E0A-099F-6FAF-0378-B1E32DA57C77}"/>
          </ac:spMkLst>
        </pc:spChg>
      </pc:sldChg>
      <pc:sldChg chg="addSp delSp modSp add mod ord">
        <pc:chgData name="Donna Tye-Lewis" userId="81d063ab-a3df-4d8f-ab85-26aa617bf932" providerId="ADAL" clId="{2CF59AF2-C407-43E5-8C22-E6AFEB60F096}" dt="2026-10-27T14:49:06.418" v="17808"/>
        <pc:sldMkLst>
          <pc:docMk/>
          <pc:sldMk cId="1868746594" sldId="2091"/>
        </pc:sldMkLst>
        <pc:spChg chg="mod">
          <ac:chgData name="Donna Tye-Lewis" userId="81d063ab-a3df-4d8f-ab85-26aa617bf932" providerId="ADAL" clId="{2CF59AF2-C407-43E5-8C22-E6AFEB60F096}" dt="2026-10-22T21:47:28.118" v="13484" actId="20577"/>
          <ac:spMkLst>
            <pc:docMk/>
            <pc:sldMk cId="1868746594" sldId="2091"/>
            <ac:spMk id="2" creationId="{58A3B35D-53C1-7538-88FA-FF43E09697C1}"/>
          </ac:spMkLst>
        </pc:spChg>
        <pc:spChg chg="mod">
          <ac:chgData name="Donna Tye-Lewis" userId="81d063ab-a3df-4d8f-ab85-26aa617bf932" providerId="ADAL" clId="{2CF59AF2-C407-43E5-8C22-E6AFEB60F096}" dt="2026-10-27T14:49:06.418" v="17808"/>
          <ac:spMkLst>
            <pc:docMk/>
            <pc:sldMk cId="1868746594" sldId="2091"/>
            <ac:spMk id="3" creationId="{4EB72A89-35E8-359E-9D2B-765E2E651CB5}"/>
          </ac:spMkLst>
        </pc:spChg>
      </pc:sldChg>
      <pc:sldChg chg="modSp add mod ord">
        <pc:chgData name="Donna Tye-Lewis" userId="81d063ab-a3df-4d8f-ab85-26aa617bf932" providerId="ADAL" clId="{2CF59AF2-C407-43E5-8C22-E6AFEB60F096}" dt="2026-10-27T14:49:06.418" v="17808"/>
        <pc:sldMkLst>
          <pc:docMk/>
          <pc:sldMk cId="431072713" sldId="2092"/>
        </pc:sldMkLst>
        <pc:spChg chg="mod">
          <ac:chgData name="Donna Tye-Lewis" userId="81d063ab-a3df-4d8f-ab85-26aa617bf932" providerId="ADAL" clId="{2CF59AF2-C407-43E5-8C22-E6AFEB60F096}" dt="2026-10-22T21:53:04.806" v="13533" actId="2711"/>
          <ac:spMkLst>
            <pc:docMk/>
            <pc:sldMk cId="431072713" sldId="2092"/>
            <ac:spMk id="2" creationId="{9DC661B2-CAA4-671B-4A31-A909315FB9FA}"/>
          </ac:spMkLst>
        </pc:spChg>
        <pc:spChg chg="mod">
          <ac:chgData name="Donna Tye-Lewis" userId="81d063ab-a3df-4d8f-ab85-26aa617bf932" providerId="ADAL" clId="{2CF59AF2-C407-43E5-8C22-E6AFEB60F096}" dt="2026-10-27T14:49:06.418" v="17808"/>
          <ac:spMkLst>
            <pc:docMk/>
            <pc:sldMk cId="431072713" sldId="2092"/>
            <ac:spMk id="3" creationId="{E6F8CA07-4CD1-25FF-D898-B7C703224604}"/>
          </ac:spMkLst>
        </pc:spChg>
      </pc:sldChg>
      <pc:sldChg chg="addSp delSp modSp new mod modClrScheme chgLayout">
        <pc:chgData name="Donna Tye-Lewis" userId="81d063ab-a3df-4d8f-ab85-26aa617bf932" providerId="ADAL" clId="{2CF59AF2-C407-43E5-8C22-E6AFEB60F096}" dt="2026-11-06T18:22:44.488" v="18341" actId="20577"/>
        <pc:sldMkLst>
          <pc:docMk/>
          <pc:sldMk cId="3858052994" sldId="2093"/>
        </pc:sldMkLst>
        <pc:spChg chg="add mod ord">
          <ac:chgData name="Donna Tye-Lewis" userId="81d063ab-a3df-4d8f-ab85-26aa617bf932" providerId="ADAL" clId="{2CF59AF2-C407-43E5-8C22-E6AFEB60F096}" dt="2026-10-22T18:53:03.934" v="11529" actId="20577"/>
          <ac:spMkLst>
            <pc:docMk/>
            <pc:sldMk cId="3858052994" sldId="2093"/>
            <ac:spMk id="4" creationId="{FC171840-B441-D1B2-9915-CCC087E60030}"/>
          </ac:spMkLst>
        </pc:spChg>
        <pc:spChg chg="add mod ord">
          <ac:chgData name="Donna Tye-Lewis" userId="81d063ab-a3df-4d8f-ab85-26aa617bf932" providerId="ADAL" clId="{2CF59AF2-C407-43E5-8C22-E6AFEB60F096}" dt="2026-11-06T18:22:44.488" v="18341" actId="20577"/>
          <ac:spMkLst>
            <pc:docMk/>
            <pc:sldMk cId="3858052994" sldId="2093"/>
            <ac:spMk id="5" creationId="{21C5F924-C18F-3718-D1EA-AFFD4D4CEE81}"/>
          </ac:spMkLst>
        </pc:spChg>
      </pc:sldChg>
      <pc:sldChg chg="addSp delSp modSp add mod modClrScheme chgLayout modNotes">
        <pc:chgData name="Donna Tye-Lewis" userId="81d063ab-a3df-4d8f-ab85-26aa617bf932" providerId="ADAL" clId="{2CF59AF2-C407-43E5-8C22-E6AFEB60F096}" dt="2026-11-06T20:03:46.141" v="18603"/>
        <pc:sldMkLst>
          <pc:docMk/>
          <pc:sldMk cId="1295633160" sldId="2094"/>
        </pc:sldMkLst>
        <pc:spChg chg="mod ord">
          <ac:chgData name="Donna Tye-Lewis" userId="81d063ab-a3df-4d8f-ab85-26aa617bf932" providerId="ADAL" clId="{2CF59AF2-C407-43E5-8C22-E6AFEB60F096}" dt="2026-10-22T21:42:28.399" v="13411" actId="20577"/>
          <ac:spMkLst>
            <pc:docMk/>
            <pc:sldMk cId="1295633160" sldId="2094"/>
            <ac:spMk id="76" creationId="{5F065F2C-A1F4-0721-997C-D9D68A5AF045}"/>
          </ac:spMkLst>
        </pc:spChg>
      </pc:sldChg>
      <pc:sldChg chg="modSp add mod ord">
        <pc:chgData name="Donna Tye-Lewis" userId="81d063ab-a3df-4d8f-ab85-26aa617bf932" providerId="ADAL" clId="{2CF59AF2-C407-43E5-8C22-E6AFEB60F096}" dt="2026-10-27T14:49:06.418" v="17808"/>
        <pc:sldMkLst>
          <pc:docMk/>
          <pc:sldMk cId="4202984573" sldId="2095"/>
        </pc:sldMkLst>
        <pc:spChg chg="mod">
          <ac:chgData name="Donna Tye-Lewis" userId="81d063ab-a3df-4d8f-ab85-26aa617bf932" providerId="ADAL" clId="{2CF59AF2-C407-43E5-8C22-E6AFEB60F096}" dt="2026-10-23T13:58:53.074" v="14047" actId="20577"/>
          <ac:spMkLst>
            <pc:docMk/>
            <pc:sldMk cId="4202984573" sldId="2095"/>
            <ac:spMk id="2" creationId="{6A14E77C-D9DF-E9EF-FA1C-9F436DBFD55F}"/>
          </ac:spMkLst>
        </pc:spChg>
        <pc:spChg chg="mod">
          <ac:chgData name="Donna Tye-Lewis" userId="81d063ab-a3df-4d8f-ab85-26aa617bf932" providerId="ADAL" clId="{2CF59AF2-C407-43E5-8C22-E6AFEB60F096}" dt="2026-10-27T14:49:06.418" v="17808"/>
          <ac:spMkLst>
            <pc:docMk/>
            <pc:sldMk cId="4202984573" sldId="2095"/>
            <ac:spMk id="3" creationId="{4C5FA239-0B08-8864-DF22-FF05E8046A04}"/>
          </ac:spMkLst>
        </pc:spChg>
      </pc:sldChg>
      <pc:sldChg chg="modSp add mod ord">
        <pc:chgData name="Donna Tye-Lewis" userId="81d063ab-a3df-4d8f-ab85-26aa617bf932" providerId="ADAL" clId="{2CF59AF2-C407-43E5-8C22-E6AFEB60F096}" dt="2026-10-27T14:49:06.418" v="17808"/>
        <pc:sldMkLst>
          <pc:docMk/>
          <pc:sldMk cId="1309107230" sldId="2096"/>
        </pc:sldMkLst>
        <pc:spChg chg="mod">
          <ac:chgData name="Donna Tye-Lewis" userId="81d063ab-a3df-4d8f-ab85-26aa617bf932" providerId="ADAL" clId="{2CF59AF2-C407-43E5-8C22-E6AFEB60F096}" dt="2026-10-23T13:58:47.324" v="14044" actId="20577"/>
          <ac:spMkLst>
            <pc:docMk/>
            <pc:sldMk cId="1309107230" sldId="2096"/>
            <ac:spMk id="2" creationId="{41C9CFE6-73BA-40BF-D10B-CADA663CB479}"/>
          </ac:spMkLst>
        </pc:spChg>
        <pc:spChg chg="mod">
          <ac:chgData name="Donna Tye-Lewis" userId="81d063ab-a3df-4d8f-ab85-26aa617bf932" providerId="ADAL" clId="{2CF59AF2-C407-43E5-8C22-E6AFEB60F096}" dt="2026-10-27T14:49:06.418" v="17808"/>
          <ac:spMkLst>
            <pc:docMk/>
            <pc:sldMk cId="1309107230" sldId="2096"/>
            <ac:spMk id="3" creationId="{DF16C253-B6B4-3DE9-4B65-FB3F184991BE}"/>
          </ac:spMkLst>
        </pc:spChg>
      </pc:sldChg>
      <pc:sldChg chg="modSp add mod ord modNotesTx">
        <pc:chgData name="Donna Tye-Lewis" userId="81d063ab-a3df-4d8f-ab85-26aa617bf932" providerId="ADAL" clId="{2CF59AF2-C407-43E5-8C22-E6AFEB60F096}" dt="2026-10-27T14:49:06.418" v="17808"/>
        <pc:sldMkLst>
          <pc:docMk/>
          <pc:sldMk cId="173189419" sldId="2097"/>
        </pc:sldMkLst>
        <pc:spChg chg="mod">
          <ac:chgData name="Donna Tye-Lewis" userId="81d063ab-a3df-4d8f-ab85-26aa617bf932" providerId="ADAL" clId="{2CF59AF2-C407-43E5-8C22-E6AFEB60F096}" dt="2026-10-23T21:08:26.871" v="15976" actId="20577"/>
          <ac:spMkLst>
            <pc:docMk/>
            <pc:sldMk cId="173189419" sldId="2097"/>
            <ac:spMk id="2" creationId="{DE93F081-A1E8-7A02-F0A2-828C6D991484}"/>
          </ac:spMkLst>
        </pc:spChg>
        <pc:spChg chg="mod">
          <ac:chgData name="Donna Tye-Lewis" userId="81d063ab-a3df-4d8f-ab85-26aa617bf932" providerId="ADAL" clId="{2CF59AF2-C407-43E5-8C22-E6AFEB60F096}" dt="2026-10-27T14:49:06.418" v="17808"/>
          <ac:spMkLst>
            <pc:docMk/>
            <pc:sldMk cId="173189419" sldId="2097"/>
            <ac:spMk id="3" creationId="{723BB4AA-195C-B56F-D73A-4B6833D34961}"/>
          </ac:spMkLst>
        </pc:spChg>
      </pc:sldChg>
      <pc:sldChg chg="modSp add del mod ord modShow">
        <pc:chgData name="Donna Tye-Lewis" userId="81d063ab-a3df-4d8f-ab85-26aa617bf932" providerId="ADAL" clId="{2CF59AF2-C407-43E5-8C22-E6AFEB60F096}" dt="2026-11-06T20:15:47.809" v="18604" actId="2696"/>
        <pc:sldMkLst>
          <pc:docMk/>
          <pc:sldMk cId="2257026633" sldId="2098"/>
        </pc:sldMkLst>
      </pc:sldChg>
      <pc:sldChg chg="modSp add del mod modShow">
        <pc:chgData name="Donna Tye-Lewis" userId="81d063ab-a3df-4d8f-ab85-26aa617bf932" providerId="ADAL" clId="{2CF59AF2-C407-43E5-8C22-E6AFEB60F096}" dt="2026-11-06T20:15:51.487" v="18605" actId="2696"/>
        <pc:sldMkLst>
          <pc:docMk/>
          <pc:sldMk cId="3071406516" sldId="2099"/>
        </pc:sldMkLst>
      </pc:sldChg>
      <pc:sldChg chg="modSp add mod ord">
        <pc:chgData name="Donna Tye-Lewis" userId="81d063ab-a3df-4d8f-ab85-26aa617bf932" providerId="ADAL" clId="{2CF59AF2-C407-43E5-8C22-E6AFEB60F096}" dt="2026-10-27T14:49:06.418" v="17808"/>
        <pc:sldMkLst>
          <pc:docMk/>
          <pc:sldMk cId="1463462862" sldId="2100"/>
        </pc:sldMkLst>
        <pc:spChg chg="mod">
          <ac:chgData name="Donna Tye-Lewis" userId="81d063ab-a3df-4d8f-ab85-26aa617bf932" providerId="ADAL" clId="{2CF59AF2-C407-43E5-8C22-E6AFEB60F096}" dt="2026-10-23T14:44:36.570" v="15399" actId="20577"/>
          <ac:spMkLst>
            <pc:docMk/>
            <pc:sldMk cId="1463462862" sldId="2100"/>
            <ac:spMk id="2" creationId="{8A67F4F3-A5F5-85DD-695A-FC7325558C97}"/>
          </ac:spMkLst>
        </pc:spChg>
        <pc:spChg chg="mod">
          <ac:chgData name="Donna Tye-Lewis" userId="81d063ab-a3df-4d8f-ab85-26aa617bf932" providerId="ADAL" clId="{2CF59AF2-C407-43E5-8C22-E6AFEB60F096}" dt="2026-10-27T14:49:06.418" v="17808"/>
          <ac:spMkLst>
            <pc:docMk/>
            <pc:sldMk cId="1463462862" sldId="2100"/>
            <ac:spMk id="3" creationId="{A1EA5E6F-321A-C4E1-885C-402BB87ADB5D}"/>
          </ac:spMkLst>
        </pc:spChg>
      </pc:sldChg>
      <pc:sldChg chg="addSp delSp modSp add mod ord">
        <pc:chgData name="Donna Tye-Lewis" userId="81d063ab-a3df-4d8f-ab85-26aa617bf932" providerId="ADAL" clId="{2CF59AF2-C407-43E5-8C22-E6AFEB60F096}" dt="2026-10-23T21:06:40.898" v="15965" actId="255"/>
        <pc:sldMkLst>
          <pc:docMk/>
          <pc:sldMk cId="3191906863" sldId="2101"/>
        </pc:sldMkLst>
        <pc:spChg chg="mod">
          <ac:chgData name="Donna Tye-Lewis" userId="81d063ab-a3df-4d8f-ab85-26aa617bf932" providerId="ADAL" clId="{2CF59AF2-C407-43E5-8C22-E6AFEB60F096}" dt="2026-10-23T21:02:31.491" v="15865" actId="20577"/>
          <ac:spMkLst>
            <pc:docMk/>
            <pc:sldMk cId="3191906863" sldId="2101"/>
            <ac:spMk id="2" creationId="{AAD4BB4E-0B87-23C7-4F96-E841BFF08884}"/>
          </ac:spMkLst>
        </pc:spChg>
        <pc:spChg chg="mod">
          <ac:chgData name="Donna Tye-Lewis" userId="81d063ab-a3df-4d8f-ab85-26aa617bf932" providerId="ADAL" clId="{2CF59AF2-C407-43E5-8C22-E6AFEB60F096}" dt="2026-10-23T21:05:58.448" v="15960" actId="1076"/>
          <ac:spMkLst>
            <pc:docMk/>
            <pc:sldMk cId="3191906863" sldId="2101"/>
            <ac:spMk id="3" creationId="{4F312C39-506A-F633-FE7A-6D446CD34656}"/>
          </ac:spMkLst>
        </pc:spChg>
        <pc:spChg chg="add mod">
          <ac:chgData name="Donna Tye-Lewis" userId="81d063ab-a3df-4d8f-ab85-26aa617bf932" providerId="ADAL" clId="{2CF59AF2-C407-43E5-8C22-E6AFEB60F096}" dt="2026-10-23T21:06:40.898" v="15965" actId="255"/>
          <ac:spMkLst>
            <pc:docMk/>
            <pc:sldMk cId="3191906863" sldId="2101"/>
            <ac:spMk id="6" creationId="{A9EB10F2-3F46-FC01-B99D-2B74B0D0A74E}"/>
          </ac:spMkLst>
        </pc:spChg>
      </pc:sldChg>
      <pc:sldChg chg="modSp add del mod ord modShow">
        <pc:chgData name="Donna Tye-Lewis" userId="81d063ab-a3df-4d8f-ab85-26aa617bf932" providerId="ADAL" clId="{2CF59AF2-C407-43E5-8C22-E6AFEB60F096}" dt="2026-11-06T20:16:26.049" v="18615" actId="2696"/>
        <pc:sldMkLst>
          <pc:docMk/>
          <pc:sldMk cId="4128744479" sldId="2102"/>
        </pc:sldMkLst>
        <pc:spChg chg="mod">
          <ac:chgData name="Donna Tye-Lewis" userId="81d063ab-a3df-4d8f-ab85-26aa617bf932" providerId="ADAL" clId="{2CF59AF2-C407-43E5-8C22-E6AFEB60F096}" dt="2026-10-27T14:08:05.350" v="17794" actId="14100"/>
          <ac:spMkLst>
            <pc:docMk/>
            <pc:sldMk cId="4128744479" sldId="2102"/>
            <ac:spMk id="2" creationId="{64B9FAB9-488A-61C4-0688-D35D39DA38F9}"/>
          </ac:spMkLst>
        </pc:spChg>
        <pc:spChg chg="mod">
          <ac:chgData name="Donna Tye-Lewis" userId="81d063ab-a3df-4d8f-ab85-26aa617bf932" providerId="ADAL" clId="{2CF59AF2-C407-43E5-8C22-E6AFEB60F096}" dt="2026-10-27T14:11:14.116" v="17807" actId="255"/>
          <ac:spMkLst>
            <pc:docMk/>
            <pc:sldMk cId="4128744479" sldId="2102"/>
            <ac:spMk id="3" creationId="{43FE3A0A-B8E1-5D38-70C9-D3EF9F05D84F}"/>
          </ac:spMkLst>
        </pc:spChg>
      </pc:sldChg>
      <pc:sldChg chg="addSp delSp modSp add mod ord modClrScheme chgLayout modNotes">
        <pc:chgData name="Donna Tye-Lewis" userId="81d063ab-a3df-4d8f-ab85-26aa617bf932" providerId="ADAL" clId="{2CF59AF2-C407-43E5-8C22-E6AFEB60F096}" dt="2026-11-06T20:03:46.141" v="18603"/>
        <pc:sldMkLst>
          <pc:docMk/>
          <pc:sldMk cId="1445575865" sldId="2103"/>
        </pc:sldMkLst>
        <pc:spChg chg="mod ord">
          <ac:chgData name="Donna Tye-Lewis" userId="81d063ab-a3df-4d8f-ab85-26aa617bf932" providerId="ADAL" clId="{2CF59AF2-C407-43E5-8C22-E6AFEB60F096}" dt="2026-10-22T21:56:09.454" v="13567" actId="2711"/>
          <ac:spMkLst>
            <pc:docMk/>
            <pc:sldMk cId="1445575865" sldId="2103"/>
            <ac:spMk id="76" creationId="{77005291-3488-549F-8DAD-5534E955B1C6}"/>
          </ac:spMkLst>
        </pc:spChg>
      </pc:sldChg>
      <pc:sldChg chg="modSp add mod ord">
        <pc:chgData name="Donna Tye-Lewis" userId="81d063ab-a3df-4d8f-ab85-26aa617bf932" providerId="ADAL" clId="{2CF59AF2-C407-43E5-8C22-E6AFEB60F096}" dt="2026-10-27T14:49:06.418" v="17808"/>
        <pc:sldMkLst>
          <pc:docMk/>
          <pc:sldMk cId="1060745366" sldId="2104"/>
        </pc:sldMkLst>
        <pc:spChg chg="mod">
          <ac:chgData name="Donna Tye-Lewis" userId="81d063ab-a3df-4d8f-ab85-26aa617bf932" providerId="ADAL" clId="{2CF59AF2-C407-43E5-8C22-E6AFEB60F096}" dt="2026-10-23T21:09:15.265" v="16026" actId="20577"/>
          <ac:spMkLst>
            <pc:docMk/>
            <pc:sldMk cId="1060745366" sldId="2104"/>
            <ac:spMk id="2" creationId="{D232E3F9-39CD-8742-A0CF-E1D745D3FD6B}"/>
          </ac:spMkLst>
        </pc:spChg>
        <pc:spChg chg="mod">
          <ac:chgData name="Donna Tye-Lewis" userId="81d063ab-a3df-4d8f-ab85-26aa617bf932" providerId="ADAL" clId="{2CF59AF2-C407-43E5-8C22-E6AFEB60F096}" dt="2026-10-27T14:49:06.418" v="17808"/>
          <ac:spMkLst>
            <pc:docMk/>
            <pc:sldMk cId="1060745366" sldId="2104"/>
            <ac:spMk id="3" creationId="{41AFD962-968B-1A25-9CEA-EE2D10BD480F}"/>
          </ac:spMkLst>
        </pc:spChg>
      </pc:sldChg>
      <pc:sldChg chg="modSp add del mod modShow">
        <pc:chgData name="Donna Tye-Lewis" userId="81d063ab-a3df-4d8f-ab85-26aa617bf932" providerId="ADAL" clId="{2CF59AF2-C407-43E5-8C22-E6AFEB60F096}" dt="2026-11-06T20:15:58.266" v="18607" actId="2696"/>
        <pc:sldMkLst>
          <pc:docMk/>
          <pc:sldMk cId="1723644243" sldId="2105"/>
        </pc:sldMkLst>
        <pc:spChg chg="mod">
          <ac:chgData name="Donna Tye-Lewis" userId="81d063ab-a3df-4d8f-ab85-26aa617bf932" providerId="ADAL" clId="{2CF59AF2-C407-43E5-8C22-E6AFEB60F096}" dt="2026-10-23T20:50:36.217" v="15659" actId="20577"/>
          <ac:spMkLst>
            <pc:docMk/>
            <pc:sldMk cId="1723644243" sldId="2105"/>
            <ac:spMk id="2" creationId="{32D889BF-47B9-6885-8E9A-8D32615BFA5A}"/>
          </ac:spMkLst>
        </pc:spChg>
        <pc:spChg chg="mod">
          <ac:chgData name="Donna Tye-Lewis" userId="81d063ab-a3df-4d8f-ab85-26aa617bf932" providerId="ADAL" clId="{2CF59AF2-C407-43E5-8C22-E6AFEB60F096}" dt="2026-10-27T14:49:06.418" v="17808"/>
          <ac:spMkLst>
            <pc:docMk/>
            <pc:sldMk cId="1723644243" sldId="2105"/>
            <ac:spMk id="3" creationId="{888AC7F2-C086-C793-F121-14AEADA23BC0}"/>
          </ac:spMkLst>
        </pc:spChg>
      </pc:sldChg>
      <pc:sldChg chg="modSp add del mod modShow">
        <pc:chgData name="Donna Tye-Lewis" userId="81d063ab-a3df-4d8f-ab85-26aa617bf932" providerId="ADAL" clId="{2CF59AF2-C407-43E5-8C22-E6AFEB60F096}" dt="2026-11-06T20:16:01.132" v="18608" actId="2696"/>
        <pc:sldMkLst>
          <pc:docMk/>
          <pc:sldMk cId="4139012149" sldId="2106"/>
        </pc:sldMkLst>
        <pc:spChg chg="mod">
          <ac:chgData name="Donna Tye-Lewis" userId="81d063ab-a3df-4d8f-ab85-26aa617bf932" providerId="ADAL" clId="{2CF59AF2-C407-43E5-8C22-E6AFEB60F096}" dt="2026-10-23T20:53:44.620" v="15767" actId="20577"/>
          <ac:spMkLst>
            <pc:docMk/>
            <pc:sldMk cId="4139012149" sldId="2106"/>
            <ac:spMk id="2" creationId="{1F219C27-9320-2756-6C71-6D49D25ED03E}"/>
          </ac:spMkLst>
        </pc:spChg>
        <pc:spChg chg="mod">
          <ac:chgData name="Donna Tye-Lewis" userId="81d063ab-a3df-4d8f-ab85-26aa617bf932" providerId="ADAL" clId="{2CF59AF2-C407-43E5-8C22-E6AFEB60F096}" dt="2026-10-27T14:49:06.418" v="17808"/>
          <ac:spMkLst>
            <pc:docMk/>
            <pc:sldMk cId="4139012149" sldId="2106"/>
            <ac:spMk id="3" creationId="{FECA0380-CF65-54B2-6B6A-EA491F30301B}"/>
          </ac:spMkLst>
        </pc:spChg>
      </pc:sldChg>
      <pc:sldChg chg="modSp add mod ord">
        <pc:chgData name="Donna Tye-Lewis" userId="81d063ab-a3df-4d8f-ab85-26aa617bf932" providerId="ADAL" clId="{2CF59AF2-C407-43E5-8C22-E6AFEB60F096}" dt="2026-10-27T14:49:06.418" v="17808"/>
        <pc:sldMkLst>
          <pc:docMk/>
          <pc:sldMk cId="3406775946" sldId="2107"/>
        </pc:sldMkLst>
        <pc:spChg chg="mod">
          <ac:chgData name="Donna Tye-Lewis" userId="81d063ab-a3df-4d8f-ab85-26aa617bf932" providerId="ADAL" clId="{2CF59AF2-C407-43E5-8C22-E6AFEB60F096}" dt="2026-10-26T21:24:15.588" v="16780" actId="20577"/>
          <ac:spMkLst>
            <pc:docMk/>
            <pc:sldMk cId="3406775946" sldId="2107"/>
            <ac:spMk id="2" creationId="{3FDB6475-61FB-F4AE-7B19-F27D9A3C9536}"/>
          </ac:spMkLst>
        </pc:spChg>
        <pc:spChg chg="mod">
          <ac:chgData name="Donna Tye-Lewis" userId="81d063ab-a3df-4d8f-ab85-26aa617bf932" providerId="ADAL" clId="{2CF59AF2-C407-43E5-8C22-E6AFEB60F096}" dt="2026-10-27T14:49:06.418" v="17808"/>
          <ac:spMkLst>
            <pc:docMk/>
            <pc:sldMk cId="3406775946" sldId="2107"/>
            <ac:spMk id="3" creationId="{37DDC4F2-CAE6-AF3B-9272-97A73833B7EF}"/>
          </ac:spMkLst>
        </pc:spChg>
      </pc:sldChg>
      <pc:sldChg chg="modSp add del mod modShow">
        <pc:chgData name="Donna Tye-Lewis" userId="81d063ab-a3df-4d8f-ab85-26aa617bf932" providerId="ADAL" clId="{2CF59AF2-C407-43E5-8C22-E6AFEB60F096}" dt="2026-11-06T20:16:06.590" v="18610" actId="2696"/>
        <pc:sldMkLst>
          <pc:docMk/>
          <pc:sldMk cId="3419204060" sldId="2108"/>
        </pc:sldMkLst>
        <pc:spChg chg="mod">
          <ac:chgData name="Donna Tye-Lewis" userId="81d063ab-a3df-4d8f-ab85-26aa617bf932" providerId="ADAL" clId="{2CF59AF2-C407-43E5-8C22-E6AFEB60F096}" dt="2026-10-26T20:21:31.937" v="16134" actId="20577"/>
          <ac:spMkLst>
            <pc:docMk/>
            <pc:sldMk cId="3419204060" sldId="2108"/>
            <ac:spMk id="2" creationId="{927C33A5-2EF6-8D2F-2867-9CE336BFB563}"/>
          </ac:spMkLst>
        </pc:spChg>
        <pc:spChg chg="mod">
          <ac:chgData name="Donna Tye-Lewis" userId="81d063ab-a3df-4d8f-ab85-26aa617bf932" providerId="ADAL" clId="{2CF59AF2-C407-43E5-8C22-E6AFEB60F096}" dt="2026-10-27T14:49:06.418" v="17808"/>
          <ac:spMkLst>
            <pc:docMk/>
            <pc:sldMk cId="3419204060" sldId="2108"/>
            <ac:spMk id="3" creationId="{0346D285-8DAB-205D-7C39-CA710AFFF10D}"/>
          </ac:spMkLst>
        </pc:spChg>
      </pc:sldChg>
      <pc:sldChg chg="modSp add del mod modShow">
        <pc:chgData name="Donna Tye-Lewis" userId="81d063ab-a3df-4d8f-ab85-26aa617bf932" providerId="ADAL" clId="{2CF59AF2-C407-43E5-8C22-E6AFEB60F096}" dt="2026-11-06T20:16:09.284" v="18611" actId="2696"/>
        <pc:sldMkLst>
          <pc:docMk/>
          <pc:sldMk cId="2197873036" sldId="2109"/>
        </pc:sldMkLst>
        <pc:spChg chg="mod">
          <ac:chgData name="Donna Tye-Lewis" userId="81d063ab-a3df-4d8f-ab85-26aa617bf932" providerId="ADAL" clId="{2CF59AF2-C407-43E5-8C22-E6AFEB60F096}" dt="2026-10-26T20:24:49.212" v="16260" actId="20577"/>
          <ac:spMkLst>
            <pc:docMk/>
            <pc:sldMk cId="2197873036" sldId="2109"/>
            <ac:spMk id="2" creationId="{79095C03-DCA3-2A81-82B1-1395AE79062F}"/>
          </ac:spMkLst>
        </pc:spChg>
        <pc:spChg chg="mod">
          <ac:chgData name="Donna Tye-Lewis" userId="81d063ab-a3df-4d8f-ab85-26aa617bf932" providerId="ADAL" clId="{2CF59AF2-C407-43E5-8C22-E6AFEB60F096}" dt="2026-10-27T14:49:06.418" v="17808"/>
          <ac:spMkLst>
            <pc:docMk/>
            <pc:sldMk cId="2197873036" sldId="2109"/>
            <ac:spMk id="3" creationId="{31E97758-2E36-F0C8-4EB7-8AD9048A6F73}"/>
          </ac:spMkLst>
        </pc:spChg>
      </pc:sldChg>
      <pc:sldChg chg="modSp add del mod modShow">
        <pc:chgData name="Donna Tye-Lewis" userId="81d063ab-a3df-4d8f-ab85-26aa617bf932" providerId="ADAL" clId="{2CF59AF2-C407-43E5-8C22-E6AFEB60F096}" dt="2026-11-06T20:16:20.111" v="18613" actId="2696"/>
        <pc:sldMkLst>
          <pc:docMk/>
          <pc:sldMk cId="628496485" sldId="2110"/>
        </pc:sldMkLst>
        <pc:spChg chg="mod">
          <ac:chgData name="Donna Tye-Lewis" userId="81d063ab-a3df-4d8f-ab85-26aa617bf932" providerId="ADAL" clId="{2CF59AF2-C407-43E5-8C22-E6AFEB60F096}" dt="2026-10-26T21:25:38.785" v="16841" actId="20577"/>
          <ac:spMkLst>
            <pc:docMk/>
            <pc:sldMk cId="628496485" sldId="2110"/>
            <ac:spMk id="2" creationId="{F547C684-E36E-EA3D-AB28-8176B6DB9340}"/>
          </ac:spMkLst>
        </pc:spChg>
        <pc:spChg chg="mod">
          <ac:chgData name="Donna Tye-Lewis" userId="81d063ab-a3df-4d8f-ab85-26aa617bf932" providerId="ADAL" clId="{2CF59AF2-C407-43E5-8C22-E6AFEB60F096}" dt="2026-10-27T14:49:10.275" v="17809" actId="20577"/>
          <ac:spMkLst>
            <pc:docMk/>
            <pc:sldMk cId="628496485" sldId="2110"/>
            <ac:spMk id="3" creationId="{9D519D3A-27A3-BCA5-D8F3-21C4F070289B}"/>
          </ac:spMkLst>
        </pc:spChg>
      </pc:sldChg>
      <pc:sldChg chg="addSp delSp modSp new mod modClrScheme chgLayout">
        <pc:chgData name="Donna Tye-Lewis" userId="81d063ab-a3df-4d8f-ab85-26aa617bf932" providerId="ADAL" clId="{2CF59AF2-C407-43E5-8C22-E6AFEB60F096}" dt="2026-10-26T21:23:18.585" v="16715" actId="20577"/>
        <pc:sldMkLst>
          <pc:docMk/>
          <pc:sldMk cId="4170068417" sldId="2111"/>
        </pc:sldMkLst>
        <pc:spChg chg="add mod ord">
          <ac:chgData name="Donna Tye-Lewis" userId="81d063ab-a3df-4d8f-ab85-26aa617bf932" providerId="ADAL" clId="{2CF59AF2-C407-43E5-8C22-E6AFEB60F096}" dt="2026-10-26T21:18:27.621" v="16360" actId="20577"/>
          <ac:spMkLst>
            <pc:docMk/>
            <pc:sldMk cId="4170068417" sldId="2111"/>
            <ac:spMk id="4" creationId="{5FD0CCCE-6424-82AB-723E-0F0180A6EB48}"/>
          </ac:spMkLst>
        </pc:spChg>
        <pc:spChg chg="add mod ord">
          <ac:chgData name="Donna Tye-Lewis" userId="81d063ab-a3df-4d8f-ab85-26aa617bf932" providerId="ADAL" clId="{2CF59AF2-C407-43E5-8C22-E6AFEB60F096}" dt="2026-10-26T21:23:18.585" v="16715" actId="20577"/>
          <ac:spMkLst>
            <pc:docMk/>
            <pc:sldMk cId="4170068417" sldId="2111"/>
            <ac:spMk id="5" creationId="{BA12840E-E066-F30E-7E76-94349CD1984B}"/>
          </ac:spMkLst>
        </pc:spChg>
      </pc:sldChg>
      <pc:sldChg chg="addSp delSp modSp new mod ord modClrScheme chgLayout">
        <pc:chgData name="Donna Tye-Lewis" userId="81d063ab-a3df-4d8f-ab85-26aa617bf932" providerId="ADAL" clId="{2CF59AF2-C407-43E5-8C22-E6AFEB60F096}" dt="2026-10-26T21:30:41.377" v="17202"/>
        <pc:sldMkLst>
          <pc:docMk/>
          <pc:sldMk cId="1894219206" sldId="2112"/>
        </pc:sldMkLst>
        <pc:spChg chg="add mod ord">
          <ac:chgData name="Donna Tye-Lewis" userId="81d063ab-a3df-4d8f-ab85-26aa617bf932" providerId="ADAL" clId="{2CF59AF2-C407-43E5-8C22-E6AFEB60F096}" dt="2026-10-26T21:27:19.292" v="16942" actId="20577"/>
          <ac:spMkLst>
            <pc:docMk/>
            <pc:sldMk cId="1894219206" sldId="2112"/>
            <ac:spMk id="5" creationId="{9906024D-3920-5EF7-19FB-6727B5B9D78E}"/>
          </ac:spMkLst>
        </pc:spChg>
        <pc:spChg chg="add mod ord">
          <ac:chgData name="Donna Tye-Lewis" userId="81d063ab-a3df-4d8f-ab85-26aa617bf932" providerId="ADAL" clId="{2CF59AF2-C407-43E5-8C22-E6AFEB60F096}" dt="2026-10-26T21:30:21.374" v="17200" actId="20577"/>
          <ac:spMkLst>
            <pc:docMk/>
            <pc:sldMk cId="1894219206" sldId="2112"/>
            <ac:spMk id="6" creationId="{CDE0DB7C-DAEF-A504-9668-F368896387C9}"/>
          </ac:spMkLst>
        </pc:spChg>
      </pc:sldChg>
      <pc:sldChg chg="addSp delSp modSp new mod modClrScheme chgLayout">
        <pc:chgData name="Donna Tye-Lewis" userId="81d063ab-a3df-4d8f-ab85-26aa617bf932" providerId="ADAL" clId="{2CF59AF2-C407-43E5-8C22-E6AFEB60F096}" dt="2026-10-27T13:15:11.894" v="17297" actId="5793"/>
        <pc:sldMkLst>
          <pc:docMk/>
          <pc:sldMk cId="3684427573" sldId="2113"/>
        </pc:sldMkLst>
        <pc:spChg chg="add mod ord">
          <ac:chgData name="Donna Tye-Lewis" userId="81d063ab-a3df-4d8f-ab85-26aa617bf932" providerId="ADAL" clId="{2CF59AF2-C407-43E5-8C22-E6AFEB60F096}" dt="2026-10-26T21:31:16.008" v="17216" actId="20577"/>
          <ac:spMkLst>
            <pc:docMk/>
            <pc:sldMk cId="3684427573" sldId="2113"/>
            <ac:spMk id="5" creationId="{A5EA94FA-DB9C-FAA2-3020-AD7570850774}"/>
          </ac:spMkLst>
        </pc:spChg>
        <pc:spChg chg="add mod ord">
          <ac:chgData name="Donna Tye-Lewis" userId="81d063ab-a3df-4d8f-ab85-26aa617bf932" providerId="ADAL" clId="{2CF59AF2-C407-43E5-8C22-E6AFEB60F096}" dt="2026-10-27T13:15:11.894" v="17297" actId="5793"/>
          <ac:spMkLst>
            <pc:docMk/>
            <pc:sldMk cId="3684427573" sldId="2113"/>
            <ac:spMk id="6" creationId="{1FFE2D9B-21CE-5A93-92EF-354062CE041E}"/>
          </ac:spMkLst>
        </pc:spChg>
      </pc:sldChg>
      <pc:sldChg chg="modSp add del mod ord modShow">
        <pc:chgData name="Donna Tye-Lewis" userId="81d063ab-a3df-4d8f-ab85-26aa617bf932" providerId="ADAL" clId="{2CF59AF2-C407-43E5-8C22-E6AFEB60F096}" dt="2026-11-06T20:16:16.597" v="18612" actId="2696"/>
        <pc:sldMkLst>
          <pc:docMk/>
          <pc:sldMk cId="2578535228" sldId="2114"/>
        </pc:sldMkLst>
        <pc:spChg chg="mod">
          <ac:chgData name="Donna Tye-Lewis" userId="81d063ab-a3df-4d8f-ab85-26aa617bf932" providerId="ADAL" clId="{2CF59AF2-C407-43E5-8C22-E6AFEB60F096}" dt="2026-10-27T13:44:44.946" v="17579" actId="20577"/>
          <ac:spMkLst>
            <pc:docMk/>
            <pc:sldMk cId="2578535228" sldId="2114"/>
            <ac:spMk id="2" creationId="{77078D4B-6172-DD19-FBE4-7BECB6DD5767}"/>
          </ac:spMkLst>
        </pc:spChg>
        <pc:spChg chg="mod">
          <ac:chgData name="Donna Tye-Lewis" userId="81d063ab-a3df-4d8f-ab85-26aa617bf932" providerId="ADAL" clId="{2CF59AF2-C407-43E5-8C22-E6AFEB60F096}" dt="2026-10-30T14:13:43.275" v="18319" actId="1036"/>
          <ac:spMkLst>
            <pc:docMk/>
            <pc:sldMk cId="2578535228" sldId="2114"/>
            <ac:spMk id="3" creationId="{7C2020F0-5B78-D946-8F08-DBD59F6B9525}"/>
          </ac:spMkLst>
        </pc:spChg>
      </pc:sldChg>
      <pc:sldChg chg="modSp add del mod ord modShow">
        <pc:chgData name="Donna Tye-Lewis" userId="81d063ab-a3df-4d8f-ab85-26aa617bf932" providerId="ADAL" clId="{2CF59AF2-C407-43E5-8C22-E6AFEB60F096}" dt="2026-11-06T20:16:03.548" v="18609" actId="2696"/>
        <pc:sldMkLst>
          <pc:docMk/>
          <pc:sldMk cId="2026248993" sldId="2115"/>
        </pc:sldMkLst>
        <pc:spChg chg="mod">
          <ac:chgData name="Donna Tye-Lewis" userId="81d063ab-a3df-4d8f-ab85-26aa617bf932" providerId="ADAL" clId="{2CF59AF2-C407-43E5-8C22-E6AFEB60F096}" dt="2026-10-27T13:42:13.677" v="17489" actId="27636"/>
          <ac:spMkLst>
            <pc:docMk/>
            <pc:sldMk cId="2026248993" sldId="2115"/>
            <ac:spMk id="2" creationId="{5FEACD93-DFA2-9814-C005-CFE103919FE7}"/>
          </ac:spMkLst>
        </pc:spChg>
        <pc:spChg chg="mod">
          <ac:chgData name="Donna Tye-Lewis" userId="81d063ab-a3df-4d8f-ab85-26aa617bf932" providerId="ADAL" clId="{2CF59AF2-C407-43E5-8C22-E6AFEB60F096}" dt="2026-10-27T14:10:16.660" v="17802" actId="20577"/>
          <ac:spMkLst>
            <pc:docMk/>
            <pc:sldMk cId="2026248993" sldId="2115"/>
            <ac:spMk id="3" creationId="{46203631-508C-2F63-542B-3F5F8A5F71FF}"/>
          </ac:spMkLst>
        </pc:spChg>
      </pc:sldChg>
      <pc:sldChg chg="modSp add del mod ord modShow">
        <pc:chgData name="Donna Tye-Lewis" userId="81d063ab-a3df-4d8f-ab85-26aa617bf932" providerId="ADAL" clId="{2CF59AF2-C407-43E5-8C22-E6AFEB60F096}" dt="2026-11-06T20:15:55.439" v="18606" actId="2696"/>
        <pc:sldMkLst>
          <pc:docMk/>
          <pc:sldMk cId="1663415463" sldId="2116"/>
        </pc:sldMkLst>
      </pc:sldChg>
      <pc:sldChg chg="modSp add del mod modShow">
        <pc:chgData name="Donna Tye-Lewis" userId="81d063ab-a3df-4d8f-ab85-26aa617bf932" providerId="ADAL" clId="{2CF59AF2-C407-43E5-8C22-E6AFEB60F096}" dt="2026-11-06T20:16:23.406" v="18614" actId="2696"/>
        <pc:sldMkLst>
          <pc:docMk/>
          <pc:sldMk cId="4098292558" sldId="2117"/>
        </pc:sldMkLst>
        <pc:spChg chg="mod">
          <ac:chgData name="Donna Tye-Lewis" userId="81d063ab-a3df-4d8f-ab85-26aa617bf932" providerId="ADAL" clId="{2CF59AF2-C407-43E5-8C22-E6AFEB60F096}" dt="2026-10-27T13:55:01.339" v="17761" actId="20577"/>
          <ac:spMkLst>
            <pc:docMk/>
            <pc:sldMk cId="4098292558" sldId="2117"/>
            <ac:spMk id="2" creationId="{CA595134-A1EB-E50A-0328-4DC1980AE748}"/>
          </ac:spMkLst>
        </pc:spChg>
        <pc:spChg chg="mod">
          <ac:chgData name="Donna Tye-Lewis" userId="81d063ab-a3df-4d8f-ab85-26aa617bf932" providerId="ADAL" clId="{2CF59AF2-C407-43E5-8C22-E6AFEB60F096}" dt="2026-10-27T14:10:54.243" v="17804" actId="14100"/>
          <ac:spMkLst>
            <pc:docMk/>
            <pc:sldMk cId="4098292558" sldId="2117"/>
            <ac:spMk id="3" creationId="{61C19EB9-9AD2-8D09-D20B-37478E539DD0}"/>
          </ac:spMkLst>
        </pc:spChg>
      </pc:sldChg>
      <pc:sldMasterChg chg="delSldLayout modSldLayout">
        <pc:chgData name="Donna Tye-Lewis" userId="81d063ab-a3df-4d8f-ab85-26aa617bf932" providerId="ADAL" clId="{2CF59AF2-C407-43E5-8C22-E6AFEB60F096}" dt="2026-10-27T14:53:48.399" v="17810" actId="735"/>
        <pc:sldMasterMkLst>
          <pc:docMk/>
          <pc:sldMasterMk cId="0" sldId="2147483648"/>
        </pc:sldMasterMkLst>
        <pc:sldLayoutChg chg="modSp">
          <pc:chgData name="Donna Tye-Lewis" userId="81d063ab-a3df-4d8f-ab85-26aa617bf932" providerId="ADAL" clId="{2CF59AF2-C407-43E5-8C22-E6AFEB60F096}" dt="2026-10-27T14:53:48.399" v="17810" actId="735"/>
          <pc:sldLayoutMkLst>
            <pc:docMk/>
            <pc:sldMasterMk cId="0" sldId="2147483648"/>
            <pc:sldLayoutMk cId="0" sldId="2147483649"/>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2T21:50:14.443"/>
    </inkml:context>
    <inkml:brush xml:id="br0">
      <inkml:brushProperty name="width" value="0.035" units="cm"/>
      <inkml:brushProperty name="height" value="0.035" units="cm"/>
    </inkml:brush>
  </inkml:definitions>
  <inkml:trace contextRef="#ctx0" brushRef="#br0">28 30 24575,'22'-1'0,"0"-1"0,39-9 0,-38 5 0,1 2 0,28-1 0,-31 4 0,224 3 0,-242-2 0,1 1 0,-1-1 0,1 0 0,-1 1 0,0 0 0,1 0 0,-1 0 0,1 0 0,-1 1 0,0-1 0,0 1 0,0-1 0,0 1 0,0 0 0,0 1 0,-1-1 0,1 0 0,-1 1 0,1-1 0,-1 1 0,0 0 0,0 0 0,2 4 0,0 3 0,-1 0 0,0 0 0,-1 0 0,0 0 0,0 0 0,0 14 0,9 47 0,-1-41 0,-1 2 0,-1 0 0,-2 0 0,-1 0 0,2 51 0,-7-48 0,1-20 0,-1 1 0,0 0 0,-2 0 0,-4 25 0,4-36 0,1-1 0,-1 1 0,0-1 0,0 1 0,0-1 0,-1 0 0,0 1 0,1-1 0,-2-1 0,1 1 0,0 0 0,-1-1 0,1 0 0,-1 0 0,0 0 0,0 0 0,0 0 0,-1-1 0,-4 3 0,-13 4 0,1-2 0,-2 0 0,1-1 0,0-1 0,-38 4 0,-115-6 0,132-3 0,30 1 1,0 0-1,1 1 0,-1 1 0,0 0 1,1 0-1,0 2 0,-13 5 1,-19 7-1369,19-10-5458</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2T21:50:37.318"/>
    </inkml:context>
    <inkml:brush xml:id="br0">
      <inkml:brushProperty name="width" value="0.035" units="cm"/>
      <inkml:brushProperty name="height" value="0.035" units="cm"/>
    </inkml:brush>
  </inkml:definitions>
  <inkml:trace contextRef="#ctx0" brushRef="#br0">214 300 24575,'-11'2'0,"0"-1"0,0 0 0,0-1 0,-19-2 0,19 1 0,0 0 0,0 1 0,0 0 0,0 1 0,-15 3 0,23-4 0,0 1 0,1 0 0,-1 0 0,0 1 0,1-1 0,-1 1 0,1-1 0,-1 1 0,1 0 0,0 0 0,-1 0 0,1 0 0,0 0 0,0 0 0,1 1 0,-1-1 0,0 0 0,1 1 0,-1 0 0,1-1 0,0 1 0,0 0 0,0 0 0,0 4 0,-2 2 0,1 1 0,1 0 0,0 0 0,0 0 0,1 0 0,0 0 0,0-1 0,1 1 0,1 0 0,0 0 0,4 11 0,-5-16 0,1 0 0,0-1 0,0 1 0,1-1 0,-1 0 0,1 0 0,0 0 0,0 0 0,1 0 0,-1-1 0,1 1 0,0-1 0,0 0 0,0 0 0,0 0 0,0-1 0,1 0 0,-1 1 0,1-2 0,-1 1 0,1 0 0,0-1 0,9 2 0,-5-2 0,0 0 0,-1 0 0,1-1 0,0 0 0,0-1 0,-1 0 0,1 0 0,0-1 0,-1 0 0,1-1 0,-1 0 0,14-6 0,-17 6 0,0 0 0,0 0 0,-1-1 0,1 0 0,-1 0 0,0 0 0,0 0 0,0 0 0,0-1 0,-1 0 0,0 0 0,0 0 0,0 0 0,0 0 0,-1-1 0,0 1 0,0-1 0,-1 1 0,1-1 0,0-7 0,0-2 0,0 0 0,-1-1 0,0 1 0,-1 0 0,-1-1 0,0 1 0,-1 0 0,-1 0 0,0 0 0,-1 0 0,-1 1 0,0-1 0,-11-20 0,7 21-136,2-1-1,0 1 1,1-1-1,0 0 1,1 0-1,1-1 1,0 1-1,1-1 0,-1-24 1,2 3-6690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20:57:23.823"/>
    </inkml:context>
    <inkml:brush xml:id="br0">
      <inkml:brushProperty name="width" value="0.035" units="cm"/>
      <inkml:brushProperty name="height" value="0.035" units="cm"/>
    </inkml:brush>
  </inkml:definitions>
  <inkml:trace contextRef="#ctx0" brushRef="#br0">0 0 24301,'586'0'0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20:57:33.747"/>
    </inkml:context>
    <inkml:brush xml:id="br0">
      <inkml:brushProperty name="width" value="0.035" units="cm"/>
      <inkml:brushProperty name="height" value="0.035" units="cm"/>
    </inkml:brush>
  </inkml:definitions>
  <inkml:trace contextRef="#ctx0" brushRef="#br0">0 0 22868,'613'29'0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20:59:55.992"/>
    </inkml:context>
    <inkml:brush xml:id="br0">
      <inkml:brushProperty name="width" value="0.1" units="cm"/>
      <inkml:brushProperty name="height" value="0.1" units="cm"/>
    </inkml:brush>
  </inkml:definitions>
  <inkml:trace contextRef="#ctx0" brushRef="#br0">0 2 24575,'35'-1'0,"0"1"0,0 1 0,40 6 0,-63-5 0,1 1 0,-1 0 0,0 1 0,0 1 0,-1 0 0,1 0 0,-1 1 0,0 1 0,16 11 0,9 9 0,-26-20 0,1 0 0,-1 1 0,0 0 0,-1 1 0,1 0 0,-2 1 0,1 0 0,-2 0 0,8 12 0,17 28 0,-26-43 0,-1-1 0,0 2 0,0-1 0,-1 0 0,0 1 0,0 0 0,-1 0 0,0 0 0,-1 0 0,0 1 0,0-1 0,1 9 0,0 49 0,-9 102 0,4-161 0,0 1 0,0-1 0,0 0 0,-1 0 0,0 0 0,-1 0 0,1 0 0,-1-1 0,0 0 0,-1 0 0,0 0 0,0 0 0,0 0 0,-1-1 0,1 0 0,-1 0 0,0-1 0,-1 0 0,1 0 0,-8 3 0,-2 1 0,1 0 0,-1-1 0,-1-1 0,1-1 0,-1 0 0,0-1 0,-32 3 0,-29-9 40,60 0-321,0 1 0,0 1 0,1 1 0,-35 5 0,34 0-6545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21:00:02.539"/>
    </inkml:context>
    <inkml:brush xml:id="br0">
      <inkml:brushProperty name="width" value="0.1" units="cm"/>
      <inkml:brushProperty name="height" value="0.1" units="cm"/>
    </inkml:brush>
  </inkml:definitions>
  <inkml:trace contextRef="#ctx0" brushRef="#br0">1 0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21:00:39.722"/>
    </inkml:context>
    <inkml:brush xml:id="br0">
      <inkml:brushProperty name="width" value="0.05" units="cm"/>
      <inkml:brushProperty name="height" value="0.05" units="cm"/>
    </inkml:brush>
  </inkml:definitions>
  <inkml:trace contextRef="#ctx0" brushRef="#br0">131 316 24575,'-2'2'0,"0"-1"0,0 1 0,-1 0 0,1 0 0,0-1 0,-1 1 0,1-1 0,-1 0 0,1 0 0,-1 0 0,0 0 0,0 0 0,1-1 0,-1 1 0,0-1 0,0 1 0,0-1 0,1 0 0,-1 0 0,0-1 0,0 1 0,0 0 0,0-1 0,1 0 0,-1 0 0,0 0 0,1 0 0,-1 0 0,1 0 0,-1 0 0,1-1 0,-1 0 0,1 1 0,0-1 0,0 0 0,0 0 0,-2-2 0,1 1 0,0 0 0,0-1 0,0 1 0,1-1 0,-1 1 0,1-1 0,0 0 0,0 1 0,1-1 0,-1 0 0,1 0 0,-1-1 0,1 1 0,1 0 0,-1 0 0,0-1 0,1 1 0,0 0 0,0 0 0,0-1 0,1 1 0,-1 0 0,1 0 0,2-6 0,0 4 0,1 0 0,-1 1 0,1-1 0,1 1 0,-1-1 0,1 1 0,0 0 0,0 1 0,1-1 0,-1 1 0,1 0 0,0 1 0,8-5 0,-6 3 0,1 0 0,-1 0 0,0-1 0,0-1 0,9-9 0,-13 11-42,-1-1-1,1 1 1,-1-1-1,0 0 0,-1 0 1,0 0-1,3-10 1,-1 4-983,4-11-5801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199" y="4416544"/>
            <a:ext cx="5609590" cy="4184095"/>
          </a:xfrm>
          <a:prstGeom prst="rect">
            <a:avLst/>
          </a:prstGeom>
          <a:noFill/>
          <a:ln>
            <a:noFill/>
          </a:ln>
        </p:spPr>
        <p:txBody>
          <a:bodyPr spcFirstLastPara="1" wrap="square" lIns="93171" tIns="93171" rIns="93171" bIns="93171"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notes"/>
          <p:cNvSpPr txBox="1">
            <a:spLocks noGrp="1"/>
          </p:cNvSpPr>
          <p:nvPr>
            <p:ph type="body" idx="1"/>
          </p:nvPr>
        </p:nvSpPr>
        <p:spPr>
          <a:xfrm>
            <a:off x="701199" y="4416544"/>
            <a:ext cx="5609590" cy="4184095"/>
          </a:xfrm>
          <a:prstGeom prst="rect">
            <a:avLst/>
          </a:prstGeom>
        </p:spPr>
        <p:txBody>
          <a:bodyPr spcFirstLastPara="1" wrap="square" lIns="93171" tIns="93171" rIns="93171" bIns="93171" anchor="t" anchorCtr="0">
            <a:noAutofit/>
          </a:bodyPr>
          <a:lstStyle/>
          <a:p>
            <a:pPr marL="0" indent="0">
              <a:buNone/>
            </a:pPr>
            <a:endParaRPr/>
          </a:p>
        </p:txBody>
      </p:sp>
      <p:sp>
        <p:nvSpPr>
          <p:cNvPr id="148" name="Google Shape;148;p1: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7:notes"/>
          <p:cNvSpPr txBox="1">
            <a:spLocks noGrp="1"/>
          </p:cNvSpPr>
          <p:nvPr>
            <p:ph type="body" idx="1"/>
          </p:nvPr>
        </p:nvSpPr>
        <p:spPr>
          <a:xfrm>
            <a:off x="701199" y="4416544"/>
            <a:ext cx="5609590" cy="4184095"/>
          </a:xfrm>
          <a:prstGeom prst="rect">
            <a:avLst/>
          </a:prstGeom>
        </p:spPr>
        <p:txBody>
          <a:bodyPr spcFirstLastPara="1" wrap="square" lIns="93171" tIns="93171" rIns="93171" bIns="93171" anchor="t" anchorCtr="0">
            <a:noAutofit/>
          </a:bodyPr>
          <a:lstStyle/>
          <a:p>
            <a:pPr marL="0" indent="0">
              <a:buNone/>
            </a:pPr>
            <a:endParaRPr/>
          </a:p>
        </p:txBody>
      </p:sp>
      <p:sp>
        <p:nvSpPr>
          <p:cNvPr id="182" name="Google Shape;182;p7: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3:notes"/>
          <p:cNvSpPr txBox="1">
            <a:spLocks noGrp="1"/>
          </p:cNvSpPr>
          <p:nvPr>
            <p:ph type="body" idx="1"/>
          </p:nvPr>
        </p:nvSpPr>
        <p:spPr>
          <a:xfrm>
            <a:off x="701199" y="4416544"/>
            <a:ext cx="5609590" cy="4184095"/>
          </a:xfrm>
          <a:prstGeom prst="rect">
            <a:avLst/>
          </a:prstGeom>
        </p:spPr>
        <p:txBody>
          <a:bodyPr spcFirstLastPara="1" wrap="square" lIns="93171" tIns="93171" rIns="93171" bIns="93171" anchor="t" anchorCtr="0">
            <a:noAutofit/>
          </a:bodyPr>
          <a:lstStyle/>
          <a:p>
            <a:pPr marL="0" indent="0">
              <a:buNone/>
            </a:pPr>
            <a:r>
              <a:rPr lang="en-US"/>
              <a:t>CLAUDIA</a:t>
            </a:r>
          </a:p>
          <a:p>
            <a:pPr marL="457246" indent="-298480"/>
            <a:r>
              <a:rPr lang="en-US"/>
              <a:t>It is important to realize that one of the main purposes of IDEA has always included “transition.” In addition to the provision of special education and related services to provide FAPE (in the LRE) to meet the unique needs of SWDs, the purpose has always included preparation for further education, employment, and IL.</a:t>
            </a:r>
            <a:endParaRPr/>
          </a:p>
        </p:txBody>
      </p:sp>
      <p:sp>
        <p:nvSpPr>
          <p:cNvPr id="158" name="Google Shape;158;p3: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61782" marR="113247" indent="0">
              <a:spcBef>
                <a:spcPts val="1218"/>
              </a:spcBef>
              <a:buNone/>
              <a:tabLst>
                <a:tab pos="245910" algn="l"/>
              </a:tabLst>
              <a:defRPr/>
            </a:pPr>
            <a:r>
              <a:rPr lang="en-US">
                <a:solidFill>
                  <a:srgbClr val="000000"/>
                </a:solidFill>
                <a:latin typeface="Atkinson Hyperlegible Next" pitchFamily="2" charset="0"/>
                <a:cs typeface="Arial" panose="020B0604020202020204" pitchFamily="34" charset="0"/>
                <a:sym typeface="Arial"/>
              </a:rPr>
              <a:t>CLAUDIA</a:t>
            </a:r>
          </a:p>
          <a:p>
            <a:pPr marL="465934" marR="113247" indent="-304151">
              <a:spcBef>
                <a:spcPts val="1218"/>
              </a:spcBef>
              <a:tabLst>
                <a:tab pos="245910" algn="l"/>
              </a:tabLst>
              <a:defRPr/>
            </a:pPr>
            <a:r>
              <a:rPr lang="en-US">
                <a:solidFill>
                  <a:srgbClr val="000000"/>
                </a:solidFill>
                <a:latin typeface="Atkinson Hyperlegible Next" pitchFamily="2" charset="0"/>
                <a:cs typeface="Arial" panose="020B0604020202020204" pitchFamily="34" charset="0"/>
                <a:sym typeface="Arial"/>
              </a:rPr>
              <a:t>This</a:t>
            </a:r>
            <a:r>
              <a:rPr lang="en-US" spc="-51">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means</a:t>
            </a:r>
            <a:r>
              <a:rPr lang="en-US" spc="-36">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that</a:t>
            </a:r>
            <a:r>
              <a:rPr lang="en-US" spc="-51">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the</a:t>
            </a:r>
            <a:r>
              <a:rPr lang="en-US" spc="-51">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Transition</a:t>
            </a:r>
            <a:r>
              <a:rPr lang="en-US" spc="-66">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Plan</a:t>
            </a:r>
            <a:r>
              <a:rPr lang="en-US" spc="-31">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must</a:t>
            </a:r>
            <a:r>
              <a:rPr lang="en-US" spc="-46">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be</a:t>
            </a:r>
            <a:r>
              <a:rPr lang="en-US" spc="-31">
                <a:latin typeface="Atkinson Hyperlegible Next" pitchFamily="2" charset="0"/>
                <a:cs typeface="Arial" panose="020B0604020202020204" pitchFamily="34" charset="0"/>
              </a:rPr>
              <a:t> </a:t>
            </a:r>
            <a:r>
              <a:rPr lang="en-US" spc="-10">
                <a:latin typeface="Atkinson Hyperlegible Next" pitchFamily="2" charset="0"/>
                <a:cs typeface="Arial" panose="020B0604020202020204" pitchFamily="34" charset="0"/>
              </a:rPr>
              <a:t>developed </a:t>
            </a:r>
            <a:r>
              <a:rPr lang="en-US">
                <a:solidFill>
                  <a:srgbClr val="000000"/>
                </a:solidFill>
                <a:latin typeface="Atkinson Hyperlegible Next" pitchFamily="2" charset="0"/>
                <a:cs typeface="Arial" panose="020B0604020202020204" pitchFamily="34" charset="0"/>
                <a:sym typeface="Arial"/>
              </a:rPr>
              <a:t>during</a:t>
            </a:r>
            <a:r>
              <a:rPr lang="en-US" spc="-56">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the</a:t>
            </a:r>
            <a:r>
              <a:rPr lang="en-US" spc="-51">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student’s</a:t>
            </a:r>
            <a:r>
              <a:rPr lang="en-US" spc="-66">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8th</a:t>
            </a:r>
            <a:r>
              <a:rPr lang="en-US" spc="-41">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grade</a:t>
            </a:r>
            <a:r>
              <a:rPr lang="en-US" spc="-51">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year</a:t>
            </a:r>
            <a:r>
              <a:rPr lang="en-US" spc="-31">
                <a:latin typeface="Atkinson Hyperlegible Next" pitchFamily="2" charset="0"/>
                <a:cs typeface="Arial" panose="020B0604020202020204" pitchFamily="34" charset="0"/>
              </a:rPr>
              <a:t> </a:t>
            </a:r>
            <a:r>
              <a:rPr lang="en-US">
                <a:solidFill>
                  <a:srgbClr val="000000"/>
                </a:solidFill>
                <a:latin typeface="Atkinson Hyperlegible Next" pitchFamily="2" charset="0"/>
                <a:cs typeface="Arial" panose="020B0604020202020204" pitchFamily="34" charset="0"/>
                <a:sym typeface="Arial"/>
              </a:rPr>
              <a:t>or</a:t>
            </a:r>
            <a:r>
              <a:rPr lang="en-US" spc="-31">
                <a:latin typeface="Atkinson Hyperlegible Next" pitchFamily="2" charset="0"/>
                <a:cs typeface="Arial" panose="020B0604020202020204" pitchFamily="34" charset="0"/>
              </a:rPr>
              <a:t> </a:t>
            </a:r>
            <a:r>
              <a:rPr lang="en-US" spc="-10">
                <a:latin typeface="Atkinson Hyperlegible Next" pitchFamily="2" charset="0"/>
                <a:cs typeface="Arial" panose="020B0604020202020204" pitchFamily="34" charset="0"/>
              </a:rPr>
              <a:t>earlier.</a:t>
            </a:r>
          </a:p>
        </p:txBody>
      </p:sp>
    </p:spTree>
    <p:extLst>
      <p:ext uri="{BB962C8B-B14F-4D97-AF65-F5344CB8AC3E}">
        <p14:creationId xmlns:p14="http://schemas.microsoft.com/office/powerpoint/2010/main" val="3564821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a:p>
            <a:pPr marL="158766" indent="0">
              <a:buNone/>
            </a:pPr>
            <a:r>
              <a:rPr lang="en-US"/>
              <a:t>PYWOK, developed through the OP2P grant, is a one-stop transition resource website for all transition stakeholders, with the goal of improving transition outcomes that lead to CIE and community belonging.</a:t>
            </a:r>
          </a:p>
          <a:p>
            <a:pPr marL="158766" indent="0">
              <a:buNone/>
            </a:pPr>
            <a:r>
              <a:rPr lang="en-US"/>
              <a:t>Organized for easy navigation by user type, Students, Families, Professionals, and Business Partners can find information, resources, tools, other transition collaborators and partners, all applicable to their role or roles in transition planning. For transition “Professionals” (that’s all of you) there are invaluable resources that will align with today’s presentation and more!</a:t>
            </a:r>
          </a:p>
        </p:txBody>
      </p:sp>
    </p:spTree>
    <p:extLst>
      <p:ext uri="{BB962C8B-B14F-4D97-AF65-F5344CB8AC3E}">
        <p14:creationId xmlns:p14="http://schemas.microsoft.com/office/powerpoint/2010/main" val="2990946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a:t>CLAUDIA</a:t>
            </a:r>
          </a:p>
          <a:p>
            <a:r>
              <a:rPr lang="en-US"/>
              <a:t>Understanding the Predictors of Post-School Success, their alignment with compliant, quality transition plans and appropriate transition services provide a pathway to better post-school outcomes.</a:t>
            </a:r>
          </a:p>
          <a:p>
            <a:r>
              <a:rPr lang="en-US"/>
              <a:t>The Predictors of Post-School Success Guide, easily found under Guides and Guidance Briefs on the PYWOK Transition Planning page provides transition professionals with research-based, evidence-based, and promising practices useful for educators and young adult service professionals to equip youth and families with the skills and resources needed for adult living and working in the community. </a:t>
            </a:r>
          </a:p>
          <a:p>
            <a:r>
              <a:rPr lang="en-US"/>
              <a:t>The National Technical Assistance Center on Transition: The Collaborative (NTACT:C) identified sets of practices and predictors based on high-quality research in secondary transition. </a:t>
            </a:r>
          </a:p>
        </p:txBody>
      </p:sp>
    </p:spTree>
    <p:extLst>
      <p:ext uri="{BB962C8B-B14F-4D97-AF65-F5344CB8AC3E}">
        <p14:creationId xmlns:p14="http://schemas.microsoft.com/office/powerpoint/2010/main" val="2529898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fontAlgn="base">
              <a:buNone/>
            </a:pPr>
            <a:r>
              <a:rPr lang="en-US"/>
              <a:t>CLAUDIA</a:t>
            </a:r>
          </a:p>
          <a:p>
            <a:pPr marL="158766" indent="0" fontAlgn="base">
              <a:buNone/>
            </a:pPr>
            <a:r>
              <a:rPr lang="en-US"/>
              <a:t>Through the OP2P grant the OTC and statewide transition stakeholders developed OK’s student outcomes for secondary transition.</a:t>
            </a:r>
          </a:p>
          <a:p>
            <a:pPr fontAlgn="base"/>
            <a:r>
              <a:rPr lang="en-US"/>
              <a:t>Outcomes are defined in the areas of: self-determination, education and training, employment, independent living which includes healthy living, and community belonging.</a:t>
            </a:r>
          </a:p>
          <a:p>
            <a:pPr fontAlgn="base"/>
            <a:r>
              <a:rPr lang="en-US"/>
              <a:t>The outcomes cover Pre-K through young adult and can be found on the PYWOK Transition Planning webpage presented as Outcome Statements for Professionals. Aligned “I Can” and “My Child Can” Statements are available on the Transition Planning page. Outcomes can also be found on the Students page under “Skills I Need for My Best Future”, on the Families’ and Professionals’ page under “Outcomes by Grade”.</a:t>
            </a:r>
          </a:p>
          <a:p>
            <a:pPr fontAlgn="base"/>
            <a:r>
              <a:rPr lang="en-US"/>
              <a:t>They provide a natural progression across the grade span identifying clear skills that can support students as they explore careers, take part in their communities, build independence, and prepare for life after high school.</a:t>
            </a:r>
          </a:p>
          <a:p>
            <a:pPr fontAlgn="base"/>
            <a:r>
              <a:rPr lang="en-US"/>
              <a:t>The Secondary Transition Outcomes and Services guide includes a list of statewide services and the outcome area they can support.</a:t>
            </a:r>
          </a:p>
          <a:p>
            <a:pPr fontAlgn="base"/>
            <a:r>
              <a:rPr lang="en-US"/>
              <a:t>The Outcomes will also be available in two formats: a digitally accessible version that works with accessibility tools and a print-only version for easy printing and use in transition planning, instruction, and meetings.</a:t>
            </a:r>
          </a:p>
          <a:p>
            <a:endParaRPr lang="en-US"/>
          </a:p>
        </p:txBody>
      </p:sp>
    </p:spTree>
    <p:extLst>
      <p:ext uri="{BB962C8B-B14F-4D97-AF65-F5344CB8AC3E}">
        <p14:creationId xmlns:p14="http://schemas.microsoft.com/office/powerpoint/2010/main" val="3634178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a:t>CLAUDIA</a:t>
            </a:r>
          </a:p>
          <a:p>
            <a:pPr marL="457246" indent="-298480"/>
            <a:r>
              <a:rPr lang="en-US"/>
              <a:t>More info on and a visual of the STF and accompanying STF Guide can be found on the Transition Planning page of PYWOK website.</a:t>
            </a:r>
          </a:p>
          <a:p>
            <a:pPr marL="457246" indent="-298480"/>
            <a:r>
              <a:rPr lang="en-US"/>
              <a:t>Similar to the OKMTSS Framework, the STF is organized around </a:t>
            </a:r>
            <a:r>
              <a:rPr lang="en-US" b="1"/>
              <a:t>data-driven planning</a:t>
            </a:r>
            <a:r>
              <a:rPr lang="en-US"/>
              <a:t>, </a:t>
            </a:r>
            <a:r>
              <a:rPr lang="en-US" b="1"/>
              <a:t>collaborative systems/sustainable teaming</a:t>
            </a:r>
            <a:r>
              <a:rPr lang="en-US"/>
              <a:t>, and </a:t>
            </a:r>
            <a:r>
              <a:rPr lang="en-US" b="1"/>
              <a:t>EB- and R-B practices aligned with the Predictors of Post-School Success </a:t>
            </a:r>
            <a:r>
              <a:rPr lang="en-US"/>
              <a:t>and secondary transition research.</a:t>
            </a:r>
          </a:p>
        </p:txBody>
      </p:sp>
    </p:spTree>
    <p:extLst>
      <p:ext uri="{BB962C8B-B14F-4D97-AF65-F5344CB8AC3E}">
        <p14:creationId xmlns:p14="http://schemas.microsoft.com/office/powerpoint/2010/main" val="2907898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fontAlgn="base">
              <a:buNone/>
            </a:pPr>
            <a:r>
              <a:rPr lang="en-US"/>
              <a:t>CLAUDIA</a:t>
            </a:r>
          </a:p>
          <a:p>
            <a:pPr lvl="0" fontAlgn="base"/>
            <a:r>
              <a:rPr lang="en-US" b="1"/>
              <a:t>Age-App. Transition Assessment Results - </a:t>
            </a:r>
            <a:r>
              <a:rPr lang="en-US"/>
              <a:t>Assessments/data is needed to drive secondary transition planning and to identify </a:t>
            </a:r>
            <a:r>
              <a:rPr lang="en-US" b="1"/>
              <a:t>strengths</a:t>
            </a:r>
            <a:r>
              <a:rPr lang="en-US"/>
              <a:t>, </a:t>
            </a:r>
            <a:r>
              <a:rPr lang="en-US" b="1"/>
              <a:t>preferences</a:t>
            </a:r>
            <a:r>
              <a:rPr lang="en-US"/>
              <a:t>, </a:t>
            </a:r>
            <a:r>
              <a:rPr lang="en-US" b="1"/>
              <a:t>interests</a:t>
            </a:r>
            <a:r>
              <a:rPr lang="en-US"/>
              <a:t>, and </a:t>
            </a:r>
            <a:r>
              <a:rPr lang="en-US" b="1"/>
              <a:t>needs</a:t>
            </a:r>
            <a:r>
              <a:rPr lang="en-US"/>
              <a:t> (SPIN)</a:t>
            </a:r>
          </a:p>
          <a:p>
            <a:pPr lvl="0" fontAlgn="base"/>
            <a:r>
              <a:rPr lang="en-US" b="1"/>
              <a:t>Postsecondary goals </a:t>
            </a:r>
            <a:r>
              <a:rPr lang="en-US"/>
              <a:t>are based on “SPI”-identified by assessments, student, and family input; goals must be measurable and updated annually, and occur after high school</a:t>
            </a:r>
          </a:p>
          <a:p>
            <a:pPr lvl="0" fontAlgn="base"/>
            <a:r>
              <a:rPr lang="en-US" b="1"/>
              <a:t>Annual transition goals </a:t>
            </a:r>
            <a:r>
              <a:rPr lang="en-US"/>
              <a:t>are based on “N”- identified from skill assessments. Annual goals, including objectives/benchmarks must be “SMART” – specific, measurable, achievable, relevant, and time-bound (however you learned it…); EdPlan format helps ensure all GOBs include condition, behavior, and criteria; and updated annually</a:t>
            </a:r>
          </a:p>
          <a:p>
            <a:pPr lvl="0" fontAlgn="base"/>
            <a:r>
              <a:rPr lang="en-US"/>
              <a:t>Includes </a:t>
            </a:r>
            <a:r>
              <a:rPr lang="en-US" b="1"/>
              <a:t>transition services and coordinated activities </a:t>
            </a:r>
            <a:r>
              <a:rPr lang="en-US"/>
              <a:t>for each annual transition goal. Must be aligned with SPIN and help students meet post-secondary goals, include evidence and research-based practices with </a:t>
            </a:r>
            <a:r>
              <a:rPr lang="en-US" b="1"/>
              <a:t>courses of study </a:t>
            </a:r>
            <a:r>
              <a:rPr lang="en-US"/>
              <a:t>that coordinate with goals.</a:t>
            </a:r>
          </a:p>
          <a:p>
            <a:pPr marL="161782" indent="0" fontAlgn="base">
              <a:buNone/>
            </a:pPr>
            <a:endParaRPr lang="en-US"/>
          </a:p>
          <a:p>
            <a:endParaRPr lang="en-US"/>
          </a:p>
        </p:txBody>
      </p:sp>
    </p:spTree>
    <p:extLst>
      <p:ext uri="{BB962C8B-B14F-4D97-AF65-F5344CB8AC3E}">
        <p14:creationId xmlns:p14="http://schemas.microsoft.com/office/powerpoint/2010/main" val="900908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fontAlgn="base">
              <a:buNone/>
            </a:pPr>
            <a:r>
              <a:rPr lang="en-US"/>
              <a:t>CLAUDIA</a:t>
            </a:r>
          </a:p>
          <a:p>
            <a:pPr lvl="0" fontAlgn="base"/>
            <a:r>
              <a:rPr lang="en-US" b="1"/>
              <a:t>Statewide Interagency Team (aka OTC) </a:t>
            </a:r>
            <a:r>
              <a:rPr lang="en-US"/>
              <a:t>includes representatives from all relevant stakeholders. The mission and vision are focused on improving student outcomes. Provides guidance and support to local and regional transition teams.</a:t>
            </a:r>
          </a:p>
          <a:p>
            <a:pPr marL="457246" indent="-298480" fontAlgn="base"/>
            <a:r>
              <a:rPr lang="en-US" b="1"/>
              <a:t>Local &amp; Regional Transition Teams </a:t>
            </a:r>
            <a:r>
              <a:rPr lang="en-US"/>
              <a:t>provide leadership support and fosters the engagement of students, families, and community stakeholders. Host effective meetings and implement effective practices to improve student outcomes.</a:t>
            </a:r>
          </a:p>
          <a:p>
            <a:pPr lvl="0" fontAlgn="base"/>
            <a:r>
              <a:rPr lang="en-US" b="1"/>
              <a:t>School &amp; Community Teams </a:t>
            </a:r>
            <a:r>
              <a:rPr lang="en-US"/>
              <a:t>– help create a collaborative school culture fostering a commitment to equal access and intentional planning. Access and enhance school and community wide systems supporting transition services.</a:t>
            </a:r>
          </a:p>
          <a:p>
            <a:pPr lvl="0" fontAlgn="base"/>
            <a:r>
              <a:rPr lang="en-US" b="1"/>
              <a:t>IEP Teams </a:t>
            </a:r>
            <a:r>
              <a:rPr lang="en-US"/>
              <a:t>must be student-focused and student-led meetings, include individualized planning, and parent Involvement. Include collaborative decision-making based on students’ goals and plans and outside agency participation for coordination of services.</a:t>
            </a:r>
          </a:p>
          <a:p>
            <a:pPr lvl="0" fontAlgn="base"/>
            <a:endParaRPr lang="en-US"/>
          </a:p>
        </p:txBody>
      </p:sp>
    </p:spTree>
    <p:extLst>
      <p:ext uri="{BB962C8B-B14F-4D97-AF65-F5344CB8AC3E}">
        <p14:creationId xmlns:p14="http://schemas.microsoft.com/office/powerpoint/2010/main" val="245881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fontAlgn="base">
              <a:buNone/>
            </a:pPr>
            <a:r>
              <a:rPr lang="en-US"/>
              <a:t>CLAUDIA</a:t>
            </a:r>
          </a:p>
          <a:p>
            <a:pPr lvl="0" fontAlgn="base"/>
            <a:r>
              <a:rPr lang="en-US" b="1"/>
              <a:t>School-wide Supports &amp; Student Dev. - </a:t>
            </a:r>
            <a:r>
              <a:rPr lang="en-US"/>
              <a:t>Access to school-wide academic, behavioral, comprehensive counseling and mental health supports to foster student development. Access to career development, including Individual Career and Academic Planning (ICAP) – possible even for students who participate in the OAAP – see ICAP for Students with Significant Needs on SES-Secondary Transition webpage</a:t>
            </a:r>
          </a:p>
          <a:p>
            <a:pPr lvl="0" fontAlgn="base"/>
            <a:r>
              <a:rPr lang="en-US" b="1"/>
              <a:t>Transition Education &amp; Services - </a:t>
            </a:r>
            <a:r>
              <a:rPr lang="en-US"/>
              <a:t>Grounded in quality research to improve student outcomes and aligned with the Predictors of Post-School Success. Must be student-focused, individualized, include multiple opportunities for student development, and provide instruction in self-determination and work-based learning.</a:t>
            </a:r>
          </a:p>
          <a:p>
            <a:pPr lvl="0" fontAlgn="base"/>
            <a:r>
              <a:rPr lang="en-US" b="1"/>
              <a:t>Effective Practices - </a:t>
            </a:r>
            <a:r>
              <a:rPr lang="en-US"/>
              <a:t>Specific interventions to teach skills to secondary students and youth with disabilities; based on the results of intervention research. Must include specially-designed instruction (SDI) aligned to the Predictors of Post-School Success.</a:t>
            </a:r>
          </a:p>
          <a:p>
            <a:pPr lvl="0" fontAlgn="base"/>
            <a:r>
              <a:rPr lang="en-US" b="1"/>
              <a:t>Predictors of Post-School Success - </a:t>
            </a:r>
            <a:r>
              <a:rPr lang="en-US"/>
              <a:t>Evidence- and research-based services, supports, or acquired skills identified to be associated with improved post-school outcomes for students with disabilities through correlational research by the NTACT:C. Includes the activities, services, and supports linked to higher success rates in adulthood. Aligned with OK’s STF you will find our Predictors of Post-School Success Guide and an accompanying OSDE Connect Course on the PYWOK Transition Planning webpage. </a:t>
            </a:r>
          </a:p>
          <a:p>
            <a:pPr marL="161782" indent="0" fontAlgn="base">
              <a:buNone/>
            </a:pPr>
            <a:endParaRPr lang="en-US"/>
          </a:p>
          <a:p>
            <a:pPr lvl="0" fontAlgn="base"/>
            <a:endParaRPr lang="en-US"/>
          </a:p>
          <a:p>
            <a:pPr lvl="0" fontAlgn="base"/>
            <a:endParaRPr lang="en-US"/>
          </a:p>
          <a:p>
            <a:endParaRPr lang="en-US"/>
          </a:p>
        </p:txBody>
      </p:sp>
    </p:spTree>
    <p:extLst>
      <p:ext uri="{BB962C8B-B14F-4D97-AF65-F5344CB8AC3E}">
        <p14:creationId xmlns:p14="http://schemas.microsoft.com/office/powerpoint/2010/main" val="1713170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3381759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3:notes"/>
          <p:cNvSpPr txBox="1">
            <a:spLocks noGrp="1"/>
          </p:cNvSpPr>
          <p:nvPr>
            <p:ph type="body" idx="1"/>
          </p:nvPr>
        </p:nvSpPr>
        <p:spPr>
          <a:xfrm>
            <a:off x="701199" y="4474656"/>
            <a:ext cx="5609590" cy="3661083"/>
          </a:xfrm>
          <a:prstGeom prst="rect">
            <a:avLst/>
          </a:prstGeom>
        </p:spPr>
        <p:txBody>
          <a:bodyPr spcFirstLastPara="1" wrap="square" lIns="93171" tIns="46573" rIns="93171" bIns="46573" anchor="t" anchorCtr="0">
            <a:noAutofit/>
          </a:bodyPr>
          <a:lstStyle/>
          <a:p>
            <a:pPr marL="0" indent="0">
              <a:buNone/>
            </a:pPr>
            <a:r>
              <a:rPr lang="en-US"/>
              <a:t>DONNA</a:t>
            </a:r>
            <a:endParaRPr/>
          </a:p>
        </p:txBody>
      </p:sp>
      <p:sp>
        <p:nvSpPr>
          <p:cNvPr id="74" name="Google Shape;74;p3:notes"/>
          <p:cNvSpPr>
            <a:spLocks noGrp="1" noRot="1" noChangeAspect="1"/>
          </p:cNvSpPr>
          <p:nvPr>
            <p:ph type="sldImg" idx="2"/>
          </p:nvPr>
        </p:nvSpPr>
        <p:spPr>
          <a:xfrm>
            <a:off x="717550" y="1162050"/>
            <a:ext cx="5576888"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731878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4:notes"/>
          <p:cNvSpPr txBox="1">
            <a:spLocks noGrp="1"/>
          </p:cNvSpPr>
          <p:nvPr>
            <p:ph type="body" idx="1"/>
          </p:nvPr>
        </p:nvSpPr>
        <p:spPr>
          <a:xfrm>
            <a:off x="701199" y="4416544"/>
            <a:ext cx="5609590" cy="4184095"/>
          </a:xfrm>
          <a:prstGeom prst="rect">
            <a:avLst/>
          </a:prstGeom>
        </p:spPr>
        <p:txBody>
          <a:bodyPr spcFirstLastPara="1" wrap="square" lIns="93171" tIns="93171" rIns="93171" bIns="93171" anchor="t" anchorCtr="0">
            <a:noAutofit/>
          </a:bodyPr>
          <a:lstStyle/>
          <a:p>
            <a:pPr marL="0" indent="0">
              <a:buNone/>
            </a:pPr>
            <a:r>
              <a:rPr lang="en-US"/>
              <a:t>DONNA</a:t>
            </a:r>
            <a:endParaRPr/>
          </a:p>
        </p:txBody>
      </p:sp>
      <p:sp>
        <p:nvSpPr>
          <p:cNvPr id="164" name="Google Shape;164;p4: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372439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9:notes"/>
          <p:cNvSpPr txBox="1">
            <a:spLocks noGrp="1"/>
          </p:cNvSpPr>
          <p:nvPr>
            <p:ph type="body" idx="1"/>
          </p:nvPr>
        </p:nvSpPr>
        <p:spPr>
          <a:xfrm>
            <a:off x="701199" y="4416544"/>
            <a:ext cx="5609590" cy="4184095"/>
          </a:xfrm>
          <a:prstGeom prst="rect">
            <a:avLst/>
          </a:prstGeom>
        </p:spPr>
        <p:txBody>
          <a:bodyPr spcFirstLastPara="1" wrap="square" lIns="93171" tIns="93171" rIns="93171" bIns="93171" anchor="t" anchorCtr="0">
            <a:noAutofit/>
          </a:bodyPr>
          <a:lstStyle/>
          <a:p>
            <a:pPr marL="0" indent="0">
              <a:buNone/>
            </a:pPr>
            <a:r>
              <a:rPr lang="en-US"/>
              <a:t>DONNA</a:t>
            </a:r>
            <a:endParaRPr/>
          </a:p>
        </p:txBody>
      </p:sp>
      <p:sp>
        <p:nvSpPr>
          <p:cNvPr id="195" name="Google Shape;195;p9: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1862115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2937738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792386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416133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4086849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a:p>
            <a:pPr marL="158766" indent="0">
              <a:buNone/>
            </a:pPr>
            <a:r>
              <a:rPr lang="en-US"/>
              <a:t>Inform Postsecondary goals in Employment, Education and Training</a:t>
            </a:r>
          </a:p>
        </p:txBody>
      </p:sp>
    </p:spTree>
    <p:extLst>
      <p:ext uri="{BB962C8B-B14F-4D97-AF65-F5344CB8AC3E}">
        <p14:creationId xmlns:p14="http://schemas.microsoft.com/office/powerpoint/2010/main" val="2739727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a:p>
            <a:pPr marL="158766" indent="0">
              <a:buNone/>
            </a:pPr>
            <a:r>
              <a:rPr lang="en-US"/>
              <a:t>Inform Annual transition goals and objective/benchmarks</a:t>
            </a:r>
          </a:p>
        </p:txBody>
      </p:sp>
    </p:spTree>
    <p:extLst>
      <p:ext uri="{BB962C8B-B14F-4D97-AF65-F5344CB8AC3E}">
        <p14:creationId xmlns:p14="http://schemas.microsoft.com/office/powerpoint/2010/main" val="5074177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a:p>
            <a:pPr marL="158766" indent="0">
              <a:buNone/>
            </a:pPr>
            <a:r>
              <a:rPr lang="en-US"/>
              <a:t>Comment from Claudia:  This slide and the next are a mixed bag of transition assessment examples for developing both postsecondary goals and annual transition goals with benchmarks or objectives; we will address examples of specific assessments for type of goal in later slides</a:t>
            </a:r>
          </a:p>
        </p:txBody>
      </p:sp>
    </p:spTree>
    <p:extLst>
      <p:ext uri="{BB962C8B-B14F-4D97-AF65-F5344CB8AC3E}">
        <p14:creationId xmlns:p14="http://schemas.microsoft.com/office/powerpoint/2010/main" val="30636192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24794708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dirty="0"/>
              <a:t>DONNA</a:t>
            </a:r>
          </a:p>
          <a:p>
            <a:r>
              <a:rPr lang="en-US" dirty="0"/>
              <a:t>It is important that we utilize people first language that focuses on abilities </a:t>
            </a:r>
          </a:p>
        </p:txBody>
      </p:sp>
    </p:spTree>
    <p:extLst>
      <p:ext uri="{BB962C8B-B14F-4D97-AF65-F5344CB8AC3E}">
        <p14:creationId xmlns:p14="http://schemas.microsoft.com/office/powerpoint/2010/main" val="216513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2537330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4712208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dirty="0"/>
              <a:t>DONNA</a:t>
            </a:r>
          </a:p>
          <a:p>
            <a:pPr marL="457246" indent="-298480">
              <a:buFont typeface="Arial" panose="020B0604020202020204" pitchFamily="34" charset="0"/>
              <a:buChar char="•"/>
            </a:pPr>
            <a:r>
              <a:rPr lang="en-US" dirty="0"/>
              <a:t>Students with significant support needs MUST be assessed in all four areas.</a:t>
            </a:r>
          </a:p>
          <a:p>
            <a:pPr marL="457246" indent="-298480">
              <a:buFont typeface="Arial" panose="020B0604020202020204" pitchFamily="34" charset="0"/>
              <a:buChar char="•"/>
            </a:pPr>
            <a:r>
              <a:rPr lang="en-US" dirty="0"/>
              <a:t>Best practice is to apply this to all students.</a:t>
            </a:r>
          </a:p>
        </p:txBody>
      </p:sp>
    </p:spTree>
    <p:extLst>
      <p:ext uri="{BB962C8B-B14F-4D97-AF65-F5344CB8AC3E}">
        <p14:creationId xmlns:p14="http://schemas.microsoft.com/office/powerpoint/2010/main" val="7697774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a:extLst>
            <a:ext uri="{FF2B5EF4-FFF2-40B4-BE49-F238E27FC236}">
              <a16:creationId xmlns:a16="http://schemas.microsoft.com/office/drawing/2014/main" id="{7746E2DD-F133-36FE-B374-BCB769580C06}"/>
            </a:ext>
          </a:extLst>
        </p:cNvPr>
        <p:cNvGrpSpPr/>
        <p:nvPr/>
      </p:nvGrpSpPr>
      <p:grpSpPr>
        <a:xfrm>
          <a:off x="0" y="0"/>
          <a:ext cx="0" cy="0"/>
          <a:chOff x="0" y="0"/>
          <a:chExt cx="0" cy="0"/>
        </a:xfrm>
      </p:grpSpPr>
      <p:sp>
        <p:nvSpPr>
          <p:cNvPr id="73" name="Google Shape;73;p3:notes">
            <a:extLst>
              <a:ext uri="{FF2B5EF4-FFF2-40B4-BE49-F238E27FC236}">
                <a16:creationId xmlns:a16="http://schemas.microsoft.com/office/drawing/2014/main" id="{6E618A46-59CD-5695-F168-893C95C97AA9}"/>
              </a:ext>
            </a:extLst>
          </p:cNvPr>
          <p:cNvSpPr txBox="1">
            <a:spLocks noGrp="1"/>
          </p:cNvSpPr>
          <p:nvPr>
            <p:ph type="body" idx="1"/>
          </p:nvPr>
        </p:nvSpPr>
        <p:spPr>
          <a:xfrm>
            <a:off x="701199" y="4474656"/>
            <a:ext cx="5609590" cy="3661083"/>
          </a:xfrm>
          <a:prstGeom prst="rect">
            <a:avLst/>
          </a:prstGeom>
        </p:spPr>
        <p:txBody>
          <a:bodyPr spcFirstLastPara="1" wrap="square" lIns="93171" tIns="46573" rIns="93171" bIns="46573" anchor="t" anchorCtr="0">
            <a:noAutofit/>
          </a:bodyPr>
          <a:lstStyle/>
          <a:p>
            <a:pPr marL="0" indent="0">
              <a:buNone/>
            </a:pPr>
            <a:r>
              <a:rPr lang="en-US"/>
              <a:t>DONNA</a:t>
            </a:r>
            <a:endParaRPr/>
          </a:p>
        </p:txBody>
      </p:sp>
      <p:sp>
        <p:nvSpPr>
          <p:cNvPr id="74" name="Google Shape;74;p3:notes">
            <a:extLst>
              <a:ext uri="{FF2B5EF4-FFF2-40B4-BE49-F238E27FC236}">
                <a16:creationId xmlns:a16="http://schemas.microsoft.com/office/drawing/2014/main" id="{26FF7C39-083C-B179-28CF-B970657A2B50}"/>
              </a:ext>
            </a:extLst>
          </p:cNvPr>
          <p:cNvSpPr>
            <a:spLocks noGrp="1" noRot="1" noChangeAspect="1"/>
          </p:cNvSpPr>
          <p:nvPr>
            <p:ph type="sldImg" idx="2"/>
          </p:nvPr>
        </p:nvSpPr>
        <p:spPr>
          <a:xfrm>
            <a:off x="717550" y="1162050"/>
            <a:ext cx="5576888"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4656722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26026979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19689123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27:notes"/>
          <p:cNvSpPr>
            <a:spLocks noGrp="1" noRot="1" noChangeAspect="1"/>
          </p:cNvSpPr>
          <p:nvPr>
            <p:ph type="sldImg" idx="2"/>
          </p:nvPr>
        </p:nvSpPr>
        <p:spPr>
          <a:xfrm>
            <a:off x="717550" y="1162050"/>
            <a:ext cx="5576888"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12" name="Google Shape;612;p27:notes"/>
          <p:cNvSpPr txBox="1">
            <a:spLocks noGrp="1"/>
          </p:cNvSpPr>
          <p:nvPr>
            <p:ph type="body" idx="1"/>
          </p:nvPr>
        </p:nvSpPr>
        <p:spPr>
          <a:xfrm>
            <a:off x="701199" y="4474656"/>
            <a:ext cx="5609590" cy="3661083"/>
          </a:xfrm>
          <a:prstGeom prst="rect">
            <a:avLst/>
          </a:prstGeom>
          <a:noFill/>
          <a:ln>
            <a:noFill/>
          </a:ln>
        </p:spPr>
        <p:txBody>
          <a:bodyPr spcFirstLastPara="1" wrap="square" lIns="93171" tIns="46573" rIns="93171" bIns="46573" anchor="t" anchorCtr="0">
            <a:noAutofit/>
          </a:bodyPr>
          <a:lstStyle/>
          <a:p>
            <a:pPr marL="0" indent="0">
              <a:buSzPts val="1400"/>
              <a:buNone/>
            </a:pPr>
            <a:r>
              <a:rPr lang="en-US"/>
              <a:t>DONNA</a:t>
            </a:r>
          </a:p>
          <a:p>
            <a:pPr marL="171467" indent="-171467">
              <a:buSzPts val="1400"/>
            </a:pPr>
            <a:r>
              <a:rPr lang="en-US"/>
              <a:t>The OU Zarrow Center created the Postsecondary Fluff Scale: </a:t>
            </a:r>
            <a:endParaRPr/>
          </a:p>
          <a:p>
            <a:pPr marL="171467" indent="-171467">
              <a:buSzPts val="1400"/>
            </a:pPr>
            <a:r>
              <a:rPr lang="en-US"/>
              <a:t>In this case, fluff refers to the broadness and/or unrealistic characteristic of a student's postsecondary goal.</a:t>
            </a:r>
            <a:endParaRPr/>
          </a:p>
          <a:p>
            <a:pPr marL="171467" indent="-171467">
              <a:buSzPts val="1400"/>
            </a:pPr>
            <a:r>
              <a:rPr lang="en-US"/>
              <a:t>When students are younger, postsecondary goals can be fluffy! </a:t>
            </a:r>
            <a:endParaRPr/>
          </a:p>
          <a:p>
            <a:pPr marL="637401" lvl="1" indent="-171467">
              <a:buSzPts val="1400"/>
            </a:pPr>
            <a:r>
              <a:rPr lang="en-US"/>
              <a:t>In other words, It is perfectly fine for young students to have BIG, broad goals for themselves. </a:t>
            </a:r>
            <a:endParaRPr/>
          </a:p>
          <a:p>
            <a:pPr marL="637401" lvl="1" indent="-171467">
              <a:buSzPts val="1400"/>
            </a:pPr>
            <a:r>
              <a:rPr lang="en-US"/>
              <a:t>These big goals may not firmly match the student’s skills, abilities, and interests when they are younger. </a:t>
            </a:r>
            <a:endParaRPr/>
          </a:p>
          <a:p>
            <a:pPr marL="171467" indent="-171467">
              <a:buSzPts val="1400"/>
            </a:pPr>
            <a:r>
              <a:rPr lang="en-US"/>
              <a:t>As students get older, particularly those who are in high school, goals need to more firmly match the student’s skills, abilities, and interests.</a:t>
            </a:r>
            <a:endParaRPr/>
          </a:p>
          <a:p>
            <a:pPr marL="637401" lvl="1" indent="-171467">
              <a:buSzPts val="1400"/>
            </a:pPr>
            <a:r>
              <a:rPr lang="en-US"/>
              <a:t>As students age and explore other career options, their goals should be more realistic or concrete.</a:t>
            </a:r>
            <a:endParaRPr/>
          </a:p>
          <a:p>
            <a:pPr marL="637401" lvl="1" indent="-171467">
              <a:buSzPts val="1400"/>
            </a:pPr>
            <a:r>
              <a:rPr lang="en-US"/>
              <a:t>Their BIG dream goals can remain, but their plan to reach those goals needs to be realistic and actionable. If not, they likely have to choose different goals for themselves. </a:t>
            </a:r>
            <a:endParaRPr/>
          </a:p>
          <a:p>
            <a:pPr marL="0" indent="0">
              <a:buSzPts val="1400"/>
              <a:buNone/>
            </a:pPr>
            <a:endParaRPr/>
          </a:p>
        </p:txBody>
      </p:sp>
      <p:sp>
        <p:nvSpPr>
          <p:cNvPr id="613" name="Google Shape;613;p27:notes"/>
          <p:cNvSpPr txBox="1">
            <a:spLocks noGrp="1"/>
          </p:cNvSpPr>
          <p:nvPr>
            <p:ph type="sldNum" idx="12"/>
          </p:nvPr>
        </p:nvSpPr>
        <p:spPr>
          <a:xfrm>
            <a:off x="3971838" y="8831476"/>
            <a:ext cx="3038528" cy="466513"/>
          </a:xfrm>
          <a:prstGeom prst="rect">
            <a:avLst/>
          </a:prstGeom>
          <a:noFill/>
          <a:ln>
            <a:noFill/>
          </a:ln>
        </p:spPr>
        <p:txBody>
          <a:bodyPr spcFirstLastPara="1" wrap="square" lIns="93171" tIns="46573" rIns="93171" bIns="46573" anchor="b" anchorCtr="0">
            <a:noAutofit/>
          </a:bodyPr>
          <a:lstStyle/>
          <a:p>
            <a:pPr algn="r" defTabSz="931867">
              <a:buSzPts val="1400"/>
              <a:defRPr/>
            </a:pPr>
            <a:fld id="{00000000-1234-1234-1234-123412341234}" type="slidenum">
              <a:rPr lang="en-US"/>
              <a:pPr algn="r" defTabSz="931867">
                <a:buSzPts val="1400"/>
                <a:defRPr/>
              </a:p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6071940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18685483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32328878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1135772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18929818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a:extLst>
            <a:ext uri="{FF2B5EF4-FFF2-40B4-BE49-F238E27FC236}">
              <a16:creationId xmlns:a16="http://schemas.microsoft.com/office/drawing/2014/main" id="{CB298D7B-260E-E413-E97C-DAAFC6F426C2}"/>
            </a:ext>
          </a:extLst>
        </p:cNvPr>
        <p:cNvGrpSpPr/>
        <p:nvPr/>
      </p:nvGrpSpPr>
      <p:grpSpPr>
        <a:xfrm>
          <a:off x="0" y="0"/>
          <a:ext cx="0" cy="0"/>
          <a:chOff x="0" y="0"/>
          <a:chExt cx="0" cy="0"/>
        </a:xfrm>
      </p:grpSpPr>
      <p:sp>
        <p:nvSpPr>
          <p:cNvPr id="73" name="Google Shape;73;p3:notes">
            <a:extLst>
              <a:ext uri="{FF2B5EF4-FFF2-40B4-BE49-F238E27FC236}">
                <a16:creationId xmlns:a16="http://schemas.microsoft.com/office/drawing/2014/main" id="{6C4DDAB3-28CA-1C77-F83E-F3A6E89AF4D6}"/>
              </a:ext>
            </a:extLst>
          </p:cNvPr>
          <p:cNvSpPr txBox="1">
            <a:spLocks noGrp="1"/>
          </p:cNvSpPr>
          <p:nvPr>
            <p:ph type="body" idx="1"/>
          </p:nvPr>
        </p:nvSpPr>
        <p:spPr>
          <a:xfrm>
            <a:off x="701199" y="4474656"/>
            <a:ext cx="5609590" cy="3661083"/>
          </a:xfrm>
          <a:prstGeom prst="rect">
            <a:avLst/>
          </a:prstGeom>
        </p:spPr>
        <p:txBody>
          <a:bodyPr spcFirstLastPara="1" wrap="square" lIns="93171" tIns="46573" rIns="93171" bIns="46573" anchor="t" anchorCtr="0">
            <a:noAutofit/>
          </a:bodyPr>
          <a:lstStyle/>
          <a:p>
            <a:pPr marL="0" indent="0">
              <a:buNone/>
            </a:pPr>
            <a:r>
              <a:rPr lang="en-US"/>
              <a:t>DONNA</a:t>
            </a:r>
            <a:endParaRPr/>
          </a:p>
        </p:txBody>
      </p:sp>
      <p:sp>
        <p:nvSpPr>
          <p:cNvPr id="74" name="Google Shape;74;p3:notes">
            <a:extLst>
              <a:ext uri="{FF2B5EF4-FFF2-40B4-BE49-F238E27FC236}">
                <a16:creationId xmlns:a16="http://schemas.microsoft.com/office/drawing/2014/main" id="{AD1100B3-603A-06DB-6B79-DA1B2EA6DE5A}"/>
              </a:ext>
            </a:extLst>
          </p:cNvPr>
          <p:cNvSpPr>
            <a:spLocks noGrp="1" noRot="1" noChangeAspect="1"/>
          </p:cNvSpPr>
          <p:nvPr>
            <p:ph type="sldImg" idx="2"/>
          </p:nvPr>
        </p:nvSpPr>
        <p:spPr>
          <a:xfrm>
            <a:off x="717550" y="1162050"/>
            <a:ext cx="5576888"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0466431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28028016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18208214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25260263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40188183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22484073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41183426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0699C-9DB0-BA1F-4058-3B702EDDDB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B9B5F8-8865-0FDC-7EB9-5F5581472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A0ADC5-D874-FF3B-7292-11F3FFDC74E0}"/>
              </a:ext>
            </a:extLst>
          </p:cNvPr>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24717072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36578084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a:extLst>
            <a:ext uri="{FF2B5EF4-FFF2-40B4-BE49-F238E27FC236}">
              <a16:creationId xmlns:a16="http://schemas.microsoft.com/office/drawing/2014/main" id="{437EA42A-87A2-9F08-6FA3-530489F9AF96}"/>
            </a:ext>
          </a:extLst>
        </p:cNvPr>
        <p:cNvGrpSpPr/>
        <p:nvPr/>
      </p:nvGrpSpPr>
      <p:grpSpPr>
        <a:xfrm>
          <a:off x="0" y="0"/>
          <a:ext cx="0" cy="0"/>
          <a:chOff x="0" y="0"/>
          <a:chExt cx="0" cy="0"/>
        </a:xfrm>
      </p:grpSpPr>
      <p:sp>
        <p:nvSpPr>
          <p:cNvPr id="73" name="Google Shape;73;p3:notes">
            <a:extLst>
              <a:ext uri="{FF2B5EF4-FFF2-40B4-BE49-F238E27FC236}">
                <a16:creationId xmlns:a16="http://schemas.microsoft.com/office/drawing/2014/main" id="{E8D68378-41E2-7509-E83E-8090E66BEF8E}"/>
              </a:ext>
            </a:extLst>
          </p:cNvPr>
          <p:cNvSpPr txBox="1">
            <a:spLocks noGrp="1"/>
          </p:cNvSpPr>
          <p:nvPr>
            <p:ph type="body" idx="1"/>
          </p:nvPr>
        </p:nvSpPr>
        <p:spPr>
          <a:xfrm>
            <a:off x="701199" y="4474656"/>
            <a:ext cx="5609590" cy="3661083"/>
          </a:xfrm>
          <a:prstGeom prst="rect">
            <a:avLst/>
          </a:prstGeom>
        </p:spPr>
        <p:txBody>
          <a:bodyPr spcFirstLastPara="1" wrap="square" lIns="93171" tIns="46573" rIns="93171" bIns="46573" anchor="t" anchorCtr="0">
            <a:noAutofit/>
          </a:bodyPr>
          <a:lstStyle/>
          <a:p>
            <a:pPr marL="0" indent="0">
              <a:buNone/>
            </a:pPr>
            <a:r>
              <a:rPr lang="en-US"/>
              <a:t>DONNA</a:t>
            </a:r>
            <a:endParaRPr/>
          </a:p>
        </p:txBody>
      </p:sp>
      <p:sp>
        <p:nvSpPr>
          <p:cNvPr id="74" name="Google Shape;74;p3:notes">
            <a:extLst>
              <a:ext uri="{FF2B5EF4-FFF2-40B4-BE49-F238E27FC236}">
                <a16:creationId xmlns:a16="http://schemas.microsoft.com/office/drawing/2014/main" id="{1CD20ADD-5983-10A9-1E98-FCD33FCF245A}"/>
              </a:ext>
            </a:extLst>
          </p:cNvPr>
          <p:cNvSpPr>
            <a:spLocks noGrp="1" noRot="1" noChangeAspect="1"/>
          </p:cNvSpPr>
          <p:nvPr>
            <p:ph type="sldImg" idx="2"/>
          </p:nvPr>
        </p:nvSpPr>
        <p:spPr>
          <a:xfrm>
            <a:off x="717550" y="1162050"/>
            <a:ext cx="5576888"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4870950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15670237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a:extLst>
            <a:ext uri="{FF2B5EF4-FFF2-40B4-BE49-F238E27FC236}">
              <a16:creationId xmlns:a16="http://schemas.microsoft.com/office/drawing/2014/main" id="{DA4C2DBF-6D4B-3C61-5E6B-C6528C4E8388}"/>
            </a:ext>
          </a:extLst>
        </p:cNvPr>
        <p:cNvGrpSpPr/>
        <p:nvPr/>
      </p:nvGrpSpPr>
      <p:grpSpPr>
        <a:xfrm>
          <a:off x="0" y="0"/>
          <a:ext cx="0" cy="0"/>
          <a:chOff x="0" y="0"/>
          <a:chExt cx="0" cy="0"/>
        </a:xfrm>
      </p:grpSpPr>
      <p:sp>
        <p:nvSpPr>
          <p:cNvPr id="73" name="Google Shape;73;p3:notes">
            <a:extLst>
              <a:ext uri="{FF2B5EF4-FFF2-40B4-BE49-F238E27FC236}">
                <a16:creationId xmlns:a16="http://schemas.microsoft.com/office/drawing/2014/main" id="{458C470C-19D1-822F-57B5-7D4BE077AEB6}"/>
              </a:ext>
            </a:extLst>
          </p:cNvPr>
          <p:cNvSpPr txBox="1">
            <a:spLocks noGrp="1"/>
          </p:cNvSpPr>
          <p:nvPr>
            <p:ph type="body" idx="1"/>
          </p:nvPr>
        </p:nvSpPr>
        <p:spPr>
          <a:xfrm>
            <a:off x="701199" y="4474656"/>
            <a:ext cx="5609590" cy="3661083"/>
          </a:xfrm>
          <a:prstGeom prst="rect">
            <a:avLst/>
          </a:prstGeom>
        </p:spPr>
        <p:txBody>
          <a:bodyPr spcFirstLastPara="1" wrap="square" lIns="93171" tIns="46573" rIns="93171" bIns="46573" anchor="t" anchorCtr="0">
            <a:noAutofit/>
          </a:bodyPr>
          <a:lstStyle/>
          <a:p>
            <a:pPr marL="0" indent="0">
              <a:buNone/>
            </a:pPr>
            <a:r>
              <a:rPr lang="en-US"/>
              <a:t>DONNA</a:t>
            </a:r>
            <a:endParaRPr/>
          </a:p>
        </p:txBody>
      </p:sp>
      <p:sp>
        <p:nvSpPr>
          <p:cNvPr id="74" name="Google Shape;74;p3:notes">
            <a:extLst>
              <a:ext uri="{FF2B5EF4-FFF2-40B4-BE49-F238E27FC236}">
                <a16:creationId xmlns:a16="http://schemas.microsoft.com/office/drawing/2014/main" id="{3DC179D4-E35B-37CF-BED7-DD884D427384}"/>
              </a:ext>
            </a:extLst>
          </p:cNvPr>
          <p:cNvSpPr>
            <a:spLocks noGrp="1" noRot="1" noChangeAspect="1"/>
          </p:cNvSpPr>
          <p:nvPr>
            <p:ph type="sldImg" idx="2"/>
          </p:nvPr>
        </p:nvSpPr>
        <p:spPr>
          <a:xfrm>
            <a:off x="717550" y="1162050"/>
            <a:ext cx="5576888"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7104217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35145133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16397977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9201674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19785469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12086139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3:notes"/>
          <p:cNvSpPr txBox="1">
            <a:spLocks noGrp="1"/>
          </p:cNvSpPr>
          <p:nvPr>
            <p:ph type="body" idx="1"/>
          </p:nvPr>
        </p:nvSpPr>
        <p:spPr>
          <a:xfrm>
            <a:off x="701199" y="4474656"/>
            <a:ext cx="5609590" cy="3661083"/>
          </a:xfrm>
          <a:prstGeom prst="rect">
            <a:avLst/>
          </a:prstGeom>
        </p:spPr>
        <p:txBody>
          <a:bodyPr spcFirstLastPara="1" wrap="square" lIns="93171" tIns="46573" rIns="93171" bIns="46573" anchor="t" anchorCtr="0">
            <a:noAutofit/>
          </a:bodyPr>
          <a:lstStyle/>
          <a:p>
            <a:pPr marL="0" indent="0">
              <a:buNone/>
            </a:pPr>
            <a:r>
              <a:rPr lang="en-US"/>
              <a:t>CLAUDIA</a:t>
            </a:r>
            <a:endParaRPr/>
          </a:p>
        </p:txBody>
      </p:sp>
      <p:sp>
        <p:nvSpPr>
          <p:cNvPr id="74" name="Google Shape;74;p3:notes"/>
          <p:cNvSpPr>
            <a:spLocks noGrp="1" noRot="1" noChangeAspect="1"/>
          </p:cNvSpPr>
          <p:nvPr>
            <p:ph type="sldImg" idx="2"/>
          </p:nvPr>
        </p:nvSpPr>
        <p:spPr>
          <a:xfrm>
            <a:off x="717550" y="1162050"/>
            <a:ext cx="5576888"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26613843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10953678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10466107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6291924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36829511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18620385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34092018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29188056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3:notes"/>
          <p:cNvSpPr txBox="1">
            <a:spLocks noGrp="1"/>
          </p:cNvSpPr>
          <p:nvPr>
            <p:ph type="body" idx="1"/>
          </p:nvPr>
        </p:nvSpPr>
        <p:spPr>
          <a:xfrm>
            <a:off x="701199" y="4474656"/>
            <a:ext cx="5609590" cy="3661083"/>
          </a:xfrm>
          <a:prstGeom prst="rect">
            <a:avLst/>
          </a:prstGeom>
        </p:spPr>
        <p:txBody>
          <a:bodyPr spcFirstLastPara="1" wrap="square" lIns="93171" tIns="46573" rIns="93171" bIns="46573" anchor="t" anchorCtr="0">
            <a:noAutofit/>
          </a:bodyPr>
          <a:lstStyle/>
          <a:p>
            <a:pPr marL="0" indent="0">
              <a:buNone/>
            </a:pPr>
            <a:r>
              <a:rPr lang="en-US"/>
              <a:t>CLAUDIA</a:t>
            </a:r>
            <a:endParaRPr/>
          </a:p>
        </p:txBody>
      </p:sp>
      <p:sp>
        <p:nvSpPr>
          <p:cNvPr id="74" name="Google Shape;74;p3:notes"/>
          <p:cNvSpPr>
            <a:spLocks noGrp="1" noRot="1" noChangeAspect="1"/>
          </p:cNvSpPr>
          <p:nvPr>
            <p:ph type="sldImg" idx="2"/>
          </p:nvPr>
        </p:nvSpPr>
        <p:spPr>
          <a:xfrm>
            <a:off x="717550" y="1162050"/>
            <a:ext cx="5576888"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7318788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36915820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31757067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14655395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37711211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3111770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	</a:t>
            </a:r>
          </a:p>
          <a:p>
            <a:pPr marL="158766" indent="0">
              <a:buNone/>
            </a:pPr>
            <a:r>
              <a:rPr lang="en-US"/>
              <a:t>EdPlan IEP document when printed actually reads: </a:t>
            </a:r>
            <a:r>
              <a:rPr lang="en-US" b="1"/>
              <a:t>Upon graduation from high school, I will….</a:t>
            </a:r>
          </a:p>
          <a:p>
            <a:pPr marL="158766" indent="0">
              <a:buNone/>
            </a:pPr>
            <a:r>
              <a:rPr lang="en-US" b="0"/>
              <a:t>For OAAP students in grades 9-12 and 18-22 ETPs, this really means is: </a:t>
            </a:r>
            <a:r>
              <a:rPr lang="en-US" b="1"/>
              <a:t>What is their goal for AFTER completing all of their school years including any years they return for FAPE through an 18-22 ETP.  Think of it as the postsecondary goal they strive to achieve “Upon completion or upon exit from all special education services in public school” or POST-school, the goal they want to achieve after they walk out the door. </a:t>
            </a:r>
          </a:p>
          <a:p>
            <a:pPr marL="158766" indent="0">
              <a:buNone/>
            </a:pPr>
            <a:r>
              <a:rPr lang="en-US" b="0"/>
              <a:t>This is not what their goal is or what they are going to do while in an 18-22 ETP, after completing 9-12 grade and graduating with an alternate diploma. It is their goal for what they are going to do after they leave school for good. </a:t>
            </a:r>
          </a:p>
        </p:txBody>
      </p:sp>
    </p:spTree>
    <p:extLst>
      <p:ext uri="{BB962C8B-B14F-4D97-AF65-F5344CB8AC3E}">
        <p14:creationId xmlns:p14="http://schemas.microsoft.com/office/powerpoint/2010/main" val="8649913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189900268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a:p>
            <a:pPr marL="457246" indent="-298480"/>
            <a:r>
              <a:rPr lang="en-US"/>
              <a:t>Ask participants to identify why the nonexample doesn’t work, based on the data and information from Alexis’ current transition assessments.</a:t>
            </a:r>
          </a:p>
          <a:p>
            <a:pPr marL="457246" indent="-298480"/>
            <a:r>
              <a:rPr lang="en-US"/>
              <a:t>Show example after discussion – reason is mostly that non-examples don’t follow the PSG formula, are vague rather than specific or concrete, they leave out the where and how, are not observable or measurable…you can’t measure “plan”, “wants”, etc.</a:t>
            </a:r>
          </a:p>
        </p:txBody>
      </p:sp>
    </p:spTree>
    <p:extLst>
      <p:ext uri="{BB962C8B-B14F-4D97-AF65-F5344CB8AC3E}">
        <p14:creationId xmlns:p14="http://schemas.microsoft.com/office/powerpoint/2010/main" val="598750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a:p>
            <a:pPr marL="457246" indent="-298480"/>
            <a:r>
              <a:rPr lang="en-US"/>
              <a:t>Ask participants to identify why the nonexample doesn’t work, based on the data and information from Alexis’ current transition assessments.</a:t>
            </a:r>
          </a:p>
          <a:p>
            <a:pPr marL="457246" indent="-298480"/>
            <a:r>
              <a:rPr lang="en-US"/>
              <a:t>Show example after discussion – reason is mostly that non-examples don’t follow the PSG formula, are vague rather than specific or concrete, not observable or measurable…you can’t measure “hopes to”, “thinking about”, etc.</a:t>
            </a:r>
          </a:p>
          <a:p>
            <a:pPr marL="158766" indent="0">
              <a:buNone/>
            </a:pPr>
            <a:endParaRPr lang="en-US"/>
          </a:p>
        </p:txBody>
      </p:sp>
    </p:spTree>
    <p:extLst>
      <p:ext uri="{BB962C8B-B14F-4D97-AF65-F5344CB8AC3E}">
        <p14:creationId xmlns:p14="http://schemas.microsoft.com/office/powerpoint/2010/main" val="33406889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a:p>
            <a:pPr marL="457246" indent="-298480"/>
            <a:r>
              <a:rPr lang="en-US"/>
              <a:t>Ask participants to identify why the nonexample doesn’t work, based on the data and information from Alexis’ current transition assessments.</a:t>
            </a:r>
          </a:p>
          <a:p>
            <a:pPr marL="457246" indent="-298480"/>
            <a:r>
              <a:rPr lang="en-US"/>
              <a:t>Show example after discussion – reason is mostly that non-examples don’t follow the PSG formula, are vague rather than specific or concrete, while living at home is observable, it is not specific enough IL goal for what living at home needs to look like for Alexis</a:t>
            </a:r>
          </a:p>
          <a:p>
            <a:pPr marL="158766" indent="0">
              <a:buNone/>
            </a:pPr>
            <a:endParaRPr lang="en-US"/>
          </a:p>
        </p:txBody>
      </p:sp>
    </p:spTree>
    <p:extLst>
      <p:ext uri="{BB962C8B-B14F-4D97-AF65-F5344CB8AC3E}">
        <p14:creationId xmlns:p14="http://schemas.microsoft.com/office/powerpoint/2010/main" val="37293404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a:p>
            <a:pPr marL="457246" indent="-298480"/>
            <a:r>
              <a:rPr lang="en-US"/>
              <a:t>Ask participants to identify why the nonexample doesn’t work, based on the data and information from Alexis’ current transition assessments.</a:t>
            </a:r>
          </a:p>
          <a:p>
            <a:pPr marL="457246" indent="-298480"/>
            <a:r>
              <a:rPr lang="en-US"/>
              <a:t>Show example after discussion – reason is mostly that non-examples don’t follow the PSG formula, are vague rather than specific or concrete, leave out the where and how (e.g. a music class appropriate for Alexis’ functional level is not defined/described), are not observable or measurable…you can’t measure “would like to”, etc.</a:t>
            </a:r>
          </a:p>
          <a:p>
            <a:pPr marL="457246" indent="-298480"/>
            <a:r>
              <a:rPr lang="en-US"/>
              <a:t>.</a:t>
            </a:r>
          </a:p>
          <a:p>
            <a:pPr marL="158766" indent="0">
              <a:buNone/>
            </a:pPr>
            <a:endParaRPr lang="en-US"/>
          </a:p>
        </p:txBody>
      </p:sp>
    </p:spTree>
    <p:extLst>
      <p:ext uri="{BB962C8B-B14F-4D97-AF65-F5344CB8AC3E}">
        <p14:creationId xmlns:p14="http://schemas.microsoft.com/office/powerpoint/2010/main" val="25463759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3:notes"/>
          <p:cNvSpPr txBox="1">
            <a:spLocks noGrp="1"/>
          </p:cNvSpPr>
          <p:nvPr>
            <p:ph type="body" idx="1"/>
          </p:nvPr>
        </p:nvSpPr>
        <p:spPr>
          <a:xfrm>
            <a:off x="701199" y="4474656"/>
            <a:ext cx="5609590" cy="3661083"/>
          </a:xfrm>
          <a:prstGeom prst="rect">
            <a:avLst/>
          </a:prstGeom>
        </p:spPr>
        <p:txBody>
          <a:bodyPr spcFirstLastPara="1" wrap="square" lIns="93171" tIns="46573" rIns="93171" bIns="46573" anchor="t" anchorCtr="0">
            <a:noAutofit/>
          </a:bodyPr>
          <a:lstStyle/>
          <a:p>
            <a:pPr marL="0" indent="0">
              <a:buNone/>
            </a:pPr>
            <a:r>
              <a:rPr lang="en-US"/>
              <a:t>CLAUDIA</a:t>
            </a:r>
            <a:endParaRPr/>
          </a:p>
        </p:txBody>
      </p:sp>
      <p:sp>
        <p:nvSpPr>
          <p:cNvPr id="74" name="Google Shape;74;p3:notes"/>
          <p:cNvSpPr>
            <a:spLocks noGrp="1" noRot="1" noChangeAspect="1"/>
          </p:cNvSpPr>
          <p:nvPr>
            <p:ph type="sldImg" idx="2"/>
          </p:nvPr>
        </p:nvSpPr>
        <p:spPr>
          <a:xfrm>
            <a:off x="717550" y="1162050"/>
            <a:ext cx="5576888"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374841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a:t>CLAUDIA</a:t>
            </a:r>
          </a:p>
          <a:p>
            <a:pPr marL="158766" indent="0">
              <a:buNone/>
            </a:pPr>
            <a:r>
              <a:rPr lang="en-US"/>
              <a:t>What you learned in classes/courses/college about goal-writing: </a:t>
            </a:r>
          </a:p>
          <a:p>
            <a:pPr marL="158766" indent="0">
              <a:buNone/>
            </a:pPr>
            <a:r>
              <a:rPr lang="en-US" b="1"/>
              <a:t>Who, will do what, under what conditions, how well</a:t>
            </a:r>
          </a:p>
          <a:p>
            <a:pPr marL="158766" indent="0">
              <a:buNone/>
            </a:pPr>
            <a:r>
              <a:rPr lang="en-US" b="1"/>
              <a:t>SMART goals – Specific, Measurable, Achievable, Relevant and Time Bound</a:t>
            </a:r>
          </a:p>
        </p:txBody>
      </p:sp>
    </p:spTree>
    <p:extLst>
      <p:ext uri="{BB962C8B-B14F-4D97-AF65-F5344CB8AC3E}">
        <p14:creationId xmlns:p14="http://schemas.microsoft.com/office/powerpoint/2010/main" val="11858649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326952774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42023307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24443536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263367601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201526310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71928922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223780554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6045156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a:extLst>
            <a:ext uri="{FF2B5EF4-FFF2-40B4-BE49-F238E27FC236}">
              <a16:creationId xmlns:a16="http://schemas.microsoft.com/office/drawing/2014/main" id="{09B77B47-240E-FD0E-0CC0-CEAC9EB76BDD}"/>
            </a:ext>
          </a:extLst>
        </p:cNvPr>
        <p:cNvGrpSpPr/>
        <p:nvPr/>
      </p:nvGrpSpPr>
      <p:grpSpPr>
        <a:xfrm>
          <a:off x="0" y="0"/>
          <a:ext cx="0" cy="0"/>
          <a:chOff x="0" y="0"/>
          <a:chExt cx="0" cy="0"/>
        </a:xfrm>
      </p:grpSpPr>
      <p:sp>
        <p:nvSpPr>
          <p:cNvPr id="73" name="Google Shape;73;p3:notes">
            <a:extLst>
              <a:ext uri="{FF2B5EF4-FFF2-40B4-BE49-F238E27FC236}">
                <a16:creationId xmlns:a16="http://schemas.microsoft.com/office/drawing/2014/main" id="{BF3A4CB5-5107-EEAB-B8D1-10D5FC9CE7E9}"/>
              </a:ext>
            </a:extLst>
          </p:cNvPr>
          <p:cNvSpPr txBox="1">
            <a:spLocks noGrp="1"/>
          </p:cNvSpPr>
          <p:nvPr>
            <p:ph type="body" idx="1"/>
          </p:nvPr>
        </p:nvSpPr>
        <p:spPr>
          <a:xfrm>
            <a:off x="701199" y="4474656"/>
            <a:ext cx="5609590" cy="3661083"/>
          </a:xfrm>
          <a:prstGeom prst="rect">
            <a:avLst/>
          </a:prstGeom>
        </p:spPr>
        <p:txBody>
          <a:bodyPr spcFirstLastPara="1" wrap="square" lIns="93171" tIns="46573" rIns="93171" bIns="46573" anchor="t" anchorCtr="0">
            <a:noAutofit/>
          </a:bodyPr>
          <a:lstStyle/>
          <a:p>
            <a:pPr marL="0" indent="0">
              <a:buNone/>
            </a:pPr>
            <a:r>
              <a:rPr lang="en-US"/>
              <a:t>CLAUDIA</a:t>
            </a:r>
            <a:endParaRPr/>
          </a:p>
        </p:txBody>
      </p:sp>
      <p:sp>
        <p:nvSpPr>
          <p:cNvPr id="74" name="Google Shape;74;p3:notes">
            <a:extLst>
              <a:ext uri="{FF2B5EF4-FFF2-40B4-BE49-F238E27FC236}">
                <a16:creationId xmlns:a16="http://schemas.microsoft.com/office/drawing/2014/main" id="{C1F3E49B-3693-CFD5-F218-ECE7F61B5D71}"/>
              </a:ext>
            </a:extLst>
          </p:cNvPr>
          <p:cNvSpPr>
            <a:spLocks noGrp="1" noRot="1" noChangeAspect="1"/>
          </p:cNvSpPr>
          <p:nvPr>
            <p:ph type="sldImg" idx="2"/>
          </p:nvPr>
        </p:nvSpPr>
        <p:spPr>
          <a:xfrm>
            <a:off x="717550" y="1162050"/>
            <a:ext cx="5576888"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4374843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1:notes"/>
          <p:cNvSpPr txBox="1">
            <a:spLocks noGrp="1"/>
          </p:cNvSpPr>
          <p:nvPr>
            <p:ph type="body" idx="1"/>
          </p:nvPr>
        </p:nvSpPr>
        <p:spPr>
          <a:xfrm>
            <a:off x="701199" y="4416544"/>
            <a:ext cx="5609590" cy="4184095"/>
          </a:xfrm>
          <a:prstGeom prst="rect">
            <a:avLst/>
          </a:prstGeom>
        </p:spPr>
        <p:txBody>
          <a:bodyPr spcFirstLastPara="1" wrap="square" lIns="93171" tIns="93171" rIns="93171" bIns="93171" anchor="t" anchorCtr="0">
            <a:noAutofit/>
          </a:bodyPr>
          <a:lstStyle/>
          <a:p>
            <a:pPr marL="0" indent="0">
              <a:buNone/>
            </a:pPr>
            <a:r>
              <a:rPr lang="en-US"/>
              <a:t>CLAUDIA</a:t>
            </a:r>
          </a:p>
          <a:p>
            <a:pPr marL="171467" indent="-171467"/>
            <a:r>
              <a:rPr lang="en-US"/>
              <a:t>Group activity to complete course of study</a:t>
            </a:r>
          </a:p>
          <a:p>
            <a:pPr marL="171467" indent="-171467"/>
            <a:r>
              <a:rPr lang="en-US"/>
              <a:t>NOTE: QR code goes direct to document, link goes to Alternate Diploma webpage</a:t>
            </a:r>
          </a:p>
          <a:p>
            <a:pPr marL="171467" indent="-171467"/>
            <a:r>
              <a:rPr lang="en-US"/>
              <a:t>We also have this 2-page Alt Diploma (Grades 9-12) &amp; ETP (Grade 13) Course Codes </a:t>
            </a:r>
            <a:r>
              <a:rPr lang="en-US" err="1"/>
              <a:t>documentif</a:t>
            </a:r>
            <a:r>
              <a:rPr lang="en-US"/>
              <a:t> we want to use it to save time, unless we prefer they see the 30-page document with course descriptions  https://docs.google.com/document/d/1YmqqxgovQAbJxSjCxOrpGr54XVCyEtOi/edit?usp=drive_link&amp;ouid=100698928415351692601&amp;rtpof=true&amp;sd=true (I have asked for it to be put on the webpage, but it’s not there yet.)</a:t>
            </a:r>
            <a:endParaRPr/>
          </a:p>
        </p:txBody>
      </p:sp>
      <p:sp>
        <p:nvSpPr>
          <p:cNvPr id="218" name="Google Shape;218;p11: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pPr marL="158766" indent="0">
              <a:buNone/>
            </a:pPr>
            <a:r>
              <a:rPr lang="en-US"/>
              <a:t>CLAUDIA</a:t>
            </a:r>
          </a:p>
          <a:p>
            <a:pPr marL="457246" indent="-298480"/>
            <a:r>
              <a:rPr lang="en-US"/>
              <a:t>Example for them to fill in</a:t>
            </a:r>
          </a:p>
          <a:p>
            <a:pPr marL="457246" indent="-298480"/>
            <a:r>
              <a:rPr lang="en-US"/>
              <a:t>Alexis in her second year, based on age so Grade 13 (year 1) can be left blank.</a:t>
            </a:r>
          </a:p>
          <a:p>
            <a:pPr marL="457246" indent="-298480"/>
            <a:r>
              <a:rPr lang="en-US"/>
              <a:t>Have groups share a year and why they selected the courses.</a:t>
            </a:r>
          </a:p>
        </p:txBody>
      </p:sp>
    </p:spTree>
    <p:extLst>
      <p:ext uri="{BB962C8B-B14F-4D97-AF65-F5344CB8AC3E}">
        <p14:creationId xmlns:p14="http://schemas.microsoft.com/office/powerpoint/2010/main" val="347848337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a:p>
            <a:pPr marL="457246" indent="-298480"/>
            <a:r>
              <a:rPr lang="en-US"/>
              <a:t>Review courses and why we selected them if different from group choices.</a:t>
            </a:r>
          </a:p>
        </p:txBody>
      </p:sp>
    </p:spTree>
    <p:extLst>
      <p:ext uri="{BB962C8B-B14F-4D97-AF65-F5344CB8AC3E}">
        <p14:creationId xmlns:p14="http://schemas.microsoft.com/office/powerpoint/2010/main" val="375351160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a:extLst>
            <a:ext uri="{FF2B5EF4-FFF2-40B4-BE49-F238E27FC236}">
              <a16:creationId xmlns:a16="http://schemas.microsoft.com/office/drawing/2014/main" id="{CB14A55B-2FF3-12FC-AC7D-CF08D42A54D2}"/>
            </a:ext>
          </a:extLst>
        </p:cNvPr>
        <p:cNvGrpSpPr/>
        <p:nvPr/>
      </p:nvGrpSpPr>
      <p:grpSpPr>
        <a:xfrm>
          <a:off x="0" y="0"/>
          <a:ext cx="0" cy="0"/>
          <a:chOff x="0" y="0"/>
          <a:chExt cx="0" cy="0"/>
        </a:xfrm>
      </p:grpSpPr>
      <p:sp>
        <p:nvSpPr>
          <p:cNvPr id="73" name="Google Shape;73;p3:notes">
            <a:extLst>
              <a:ext uri="{FF2B5EF4-FFF2-40B4-BE49-F238E27FC236}">
                <a16:creationId xmlns:a16="http://schemas.microsoft.com/office/drawing/2014/main" id="{8B9DAD7E-903B-D63C-7570-212AF358F71A}"/>
              </a:ext>
            </a:extLst>
          </p:cNvPr>
          <p:cNvSpPr txBox="1">
            <a:spLocks noGrp="1"/>
          </p:cNvSpPr>
          <p:nvPr>
            <p:ph type="body" idx="1"/>
          </p:nvPr>
        </p:nvSpPr>
        <p:spPr>
          <a:xfrm>
            <a:off x="701199" y="4474656"/>
            <a:ext cx="5609590" cy="3661083"/>
          </a:xfrm>
          <a:prstGeom prst="rect">
            <a:avLst/>
          </a:prstGeom>
        </p:spPr>
        <p:txBody>
          <a:bodyPr spcFirstLastPara="1" wrap="square" lIns="93171" tIns="46573" rIns="93171" bIns="46573" anchor="t" anchorCtr="0">
            <a:noAutofit/>
          </a:bodyPr>
          <a:lstStyle/>
          <a:p>
            <a:pPr marL="0" indent="0">
              <a:buNone/>
            </a:pPr>
            <a:r>
              <a:rPr lang="en-US"/>
              <a:t>CLAUDIA</a:t>
            </a:r>
            <a:endParaRPr/>
          </a:p>
        </p:txBody>
      </p:sp>
      <p:sp>
        <p:nvSpPr>
          <p:cNvPr id="74" name="Google Shape;74;p3:notes">
            <a:extLst>
              <a:ext uri="{FF2B5EF4-FFF2-40B4-BE49-F238E27FC236}">
                <a16:creationId xmlns:a16="http://schemas.microsoft.com/office/drawing/2014/main" id="{54C11320-2E0B-A13D-F85B-9DCE3D55D86C}"/>
              </a:ext>
            </a:extLst>
          </p:cNvPr>
          <p:cNvSpPr>
            <a:spLocks noGrp="1" noRot="1" noChangeAspect="1"/>
          </p:cNvSpPr>
          <p:nvPr>
            <p:ph type="sldImg" idx="2"/>
          </p:nvPr>
        </p:nvSpPr>
        <p:spPr>
          <a:xfrm>
            <a:off x="717550" y="1162050"/>
            <a:ext cx="5576888" cy="3136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91803698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401001530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30356072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16067490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CLAUDIA</a:t>
            </a:r>
          </a:p>
        </p:txBody>
      </p:sp>
    </p:spTree>
    <p:extLst>
      <p:ext uri="{BB962C8B-B14F-4D97-AF65-F5344CB8AC3E}">
        <p14:creationId xmlns:p14="http://schemas.microsoft.com/office/powerpoint/2010/main" val="176100750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a:p>
            <a:pPr marL="457246" indent="-298480" defTabSz="914491">
              <a:defRPr/>
            </a:pPr>
            <a:r>
              <a:rPr lang="en-US"/>
              <a:t>Educators are responsible for reviewing and verifying all AI‑generated content to ensure accuracy, appropriateness, and alignment with instructional goals. Human oversight is required to maintain integrity, safeguard students, and prevent misuse.</a:t>
            </a:r>
          </a:p>
          <a:p>
            <a:pPr marL="457246" indent="-298480" defTabSz="914491">
              <a:defRPr/>
            </a:pPr>
            <a:r>
              <a:rPr lang="en-US"/>
              <a:t>Schools must use AI tools in ways that protect student data, uphold academic honesty, and ensure fair access. AI cannot be used for major decisions about students (such as grading or placement), and its use must comply with privacy laws and OSDE guidance.</a:t>
            </a:r>
          </a:p>
          <a:p>
            <a:pPr marL="457246" indent="-298480" defTabSz="914491">
              <a:defRPr/>
            </a:pPr>
            <a:r>
              <a:rPr lang="en-US"/>
              <a:t>Educators must verify AI-generated content to prevent factual errors and bias, safeguarding student data and equitable access. This includes setting clear boundaries to reduce over-reliance and maintaining academic integrity.</a:t>
            </a:r>
          </a:p>
          <a:p>
            <a:pPr marL="457246" indent="-298480" defTabSz="914491">
              <a:defRPr/>
            </a:pPr>
            <a:r>
              <a:rPr lang="en-US"/>
              <a:t>AI should support differentiated instruction, accessibility, feedback, and efficiency—but always under human guidance. Teachers must provide boundaries and guidelines for students’ AI use to foster independent critical thinking and ethical application.</a:t>
            </a:r>
          </a:p>
        </p:txBody>
      </p:sp>
    </p:spTree>
    <p:extLst>
      <p:ext uri="{BB962C8B-B14F-4D97-AF65-F5344CB8AC3E}">
        <p14:creationId xmlns:p14="http://schemas.microsoft.com/office/powerpoint/2010/main" val="297436918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66" indent="0">
              <a:buNone/>
            </a:pPr>
            <a:r>
              <a:rPr lang="en-US"/>
              <a:t>DONNA</a:t>
            </a:r>
          </a:p>
        </p:txBody>
      </p:sp>
    </p:spTree>
    <p:extLst>
      <p:ext uri="{BB962C8B-B14F-4D97-AF65-F5344CB8AC3E}">
        <p14:creationId xmlns:p14="http://schemas.microsoft.com/office/powerpoint/2010/main" val="309758377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a:extLst>
            <a:ext uri="{FF2B5EF4-FFF2-40B4-BE49-F238E27FC236}">
              <a16:creationId xmlns:a16="http://schemas.microsoft.com/office/drawing/2014/main" id="{7A817BE7-3953-DD4D-4E49-AD723F4C306D}"/>
            </a:ext>
          </a:extLst>
        </p:cNvPr>
        <p:cNvGrpSpPr/>
        <p:nvPr/>
      </p:nvGrpSpPr>
      <p:grpSpPr>
        <a:xfrm>
          <a:off x="0" y="0"/>
          <a:ext cx="0" cy="0"/>
          <a:chOff x="0" y="0"/>
          <a:chExt cx="0" cy="0"/>
        </a:xfrm>
      </p:grpSpPr>
      <p:sp>
        <p:nvSpPr>
          <p:cNvPr id="73" name="Google Shape;73;p3:notes">
            <a:extLst>
              <a:ext uri="{FF2B5EF4-FFF2-40B4-BE49-F238E27FC236}">
                <a16:creationId xmlns:a16="http://schemas.microsoft.com/office/drawing/2014/main" id="{A70FE433-66AD-21F5-26F5-580DE5EA8A9F}"/>
              </a:ext>
            </a:extLst>
          </p:cNvPr>
          <p:cNvSpPr txBox="1">
            <a:spLocks noGrp="1"/>
          </p:cNvSpPr>
          <p:nvPr>
            <p:ph type="body" idx="1"/>
          </p:nvPr>
        </p:nvSpPr>
        <p:spPr>
          <a:xfrm>
            <a:off x="685955" y="4401302"/>
            <a:ext cx="5487643" cy="3601065"/>
          </a:xfrm>
          <a:prstGeom prst="rect">
            <a:avLst/>
          </a:prstGeom>
        </p:spPr>
        <p:txBody>
          <a:bodyPr spcFirstLastPara="1" wrap="square" lIns="91434" tIns="45705" rIns="91434" bIns="45705" anchor="t" anchorCtr="0">
            <a:noAutofit/>
          </a:bodyPr>
          <a:lstStyle/>
          <a:p>
            <a:pPr marL="0" indent="0">
              <a:buNone/>
            </a:pPr>
            <a:endParaRPr/>
          </a:p>
        </p:txBody>
      </p:sp>
      <p:sp>
        <p:nvSpPr>
          <p:cNvPr id="74" name="Google Shape;74;p3:notes">
            <a:extLst>
              <a:ext uri="{FF2B5EF4-FFF2-40B4-BE49-F238E27FC236}">
                <a16:creationId xmlns:a16="http://schemas.microsoft.com/office/drawing/2014/main" id="{685D27CC-C5EB-0ECA-E296-EFACB4C3D9F5}"/>
              </a:ext>
            </a:extLst>
          </p:cNvPr>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82091456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a:extLst>
            <a:ext uri="{FF2B5EF4-FFF2-40B4-BE49-F238E27FC236}">
              <a16:creationId xmlns:a16="http://schemas.microsoft.com/office/drawing/2014/main" id="{7746E2DD-F133-36FE-B374-BCB769580C06}"/>
            </a:ext>
          </a:extLst>
        </p:cNvPr>
        <p:cNvGrpSpPr/>
        <p:nvPr/>
      </p:nvGrpSpPr>
      <p:grpSpPr>
        <a:xfrm>
          <a:off x="0" y="0"/>
          <a:ext cx="0" cy="0"/>
          <a:chOff x="0" y="0"/>
          <a:chExt cx="0" cy="0"/>
        </a:xfrm>
      </p:grpSpPr>
      <p:sp>
        <p:nvSpPr>
          <p:cNvPr id="73" name="Google Shape;73;p3:notes">
            <a:extLst>
              <a:ext uri="{FF2B5EF4-FFF2-40B4-BE49-F238E27FC236}">
                <a16:creationId xmlns:a16="http://schemas.microsoft.com/office/drawing/2014/main" id="{6E618A46-59CD-5695-F168-893C95C97AA9}"/>
              </a:ext>
            </a:extLst>
          </p:cNvPr>
          <p:cNvSpPr txBox="1">
            <a:spLocks noGrp="1"/>
          </p:cNvSpPr>
          <p:nvPr>
            <p:ph type="body" idx="1"/>
          </p:nvPr>
        </p:nvSpPr>
        <p:spPr>
          <a:xfrm>
            <a:off x="685955" y="4401302"/>
            <a:ext cx="5487643" cy="3601065"/>
          </a:xfrm>
          <a:prstGeom prst="rect">
            <a:avLst/>
          </a:prstGeom>
        </p:spPr>
        <p:txBody>
          <a:bodyPr spcFirstLastPara="1" wrap="square" lIns="91434" tIns="45705" rIns="91434" bIns="45705" anchor="t" anchorCtr="0">
            <a:noAutofit/>
          </a:bodyPr>
          <a:lstStyle/>
          <a:p>
            <a:pPr marL="0" indent="0">
              <a:buNone/>
            </a:pPr>
            <a:endParaRPr/>
          </a:p>
        </p:txBody>
      </p:sp>
      <p:sp>
        <p:nvSpPr>
          <p:cNvPr id="74" name="Google Shape;74;p3:notes">
            <a:extLst>
              <a:ext uri="{FF2B5EF4-FFF2-40B4-BE49-F238E27FC236}">
                <a16:creationId xmlns:a16="http://schemas.microsoft.com/office/drawing/2014/main" id="{26FF7C39-083C-B179-28CF-B970657A2B50}"/>
              </a:ext>
            </a:extLst>
          </p:cNvPr>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46567220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3:notes"/>
          <p:cNvSpPr txBox="1">
            <a:spLocks noGrp="1"/>
          </p:cNvSpPr>
          <p:nvPr>
            <p:ph type="body" idx="1"/>
          </p:nvPr>
        </p:nvSpPr>
        <p:spPr>
          <a:xfrm>
            <a:off x="685955" y="4401302"/>
            <a:ext cx="5487643" cy="3601065"/>
          </a:xfrm>
          <a:prstGeom prst="rect">
            <a:avLst/>
          </a:prstGeom>
        </p:spPr>
        <p:txBody>
          <a:bodyPr spcFirstLastPara="1" wrap="square" lIns="91434" tIns="45705" rIns="91434" bIns="45705" anchor="t" anchorCtr="0">
            <a:noAutofit/>
          </a:bodyPr>
          <a:lstStyle/>
          <a:p>
            <a:pPr marL="0" indent="0">
              <a:buNone/>
            </a:pPr>
            <a:endParaRPr/>
          </a:p>
        </p:txBody>
      </p:sp>
      <p:sp>
        <p:nvSpPr>
          <p:cNvPr id="74" name="Google Shape;74;p3: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99560956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a:extLst>
            <a:ext uri="{FF2B5EF4-FFF2-40B4-BE49-F238E27FC236}">
              <a16:creationId xmlns:a16="http://schemas.microsoft.com/office/drawing/2014/main" id="{CB298D7B-260E-E413-E97C-DAAFC6F426C2}"/>
            </a:ext>
          </a:extLst>
        </p:cNvPr>
        <p:cNvGrpSpPr/>
        <p:nvPr/>
      </p:nvGrpSpPr>
      <p:grpSpPr>
        <a:xfrm>
          <a:off x="0" y="0"/>
          <a:ext cx="0" cy="0"/>
          <a:chOff x="0" y="0"/>
          <a:chExt cx="0" cy="0"/>
        </a:xfrm>
      </p:grpSpPr>
      <p:sp>
        <p:nvSpPr>
          <p:cNvPr id="73" name="Google Shape;73;p3:notes">
            <a:extLst>
              <a:ext uri="{FF2B5EF4-FFF2-40B4-BE49-F238E27FC236}">
                <a16:creationId xmlns:a16="http://schemas.microsoft.com/office/drawing/2014/main" id="{6C4DDAB3-28CA-1C77-F83E-F3A6E89AF4D6}"/>
              </a:ext>
            </a:extLst>
          </p:cNvPr>
          <p:cNvSpPr txBox="1">
            <a:spLocks noGrp="1"/>
          </p:cNvSpPr>
          <p:nvPr>
            <p:ph type="body" idx="1"/>
          </p:nvPr>
        </p:nvSpPr>
        <p:spPr>
          <a:xfrm>
            <a:off x="685955" y="4401302"/>
            <a:ext cx="5487643" cy="3601065"/>
          </a:xfrm>
          <a:prstGeom prst="rect">
            <a:avLst/>
          </a:prstGeom>
        </p:spPr>
        <p:txBody>
          <a:bodyPr spcFirstLastPara="1" wrap="square" lIns="91434" tIns="45705" rIns="91434" bIns="45705" anchor="t" anchorCtr="0">
            <a:noAutofit/>
          </a:bodyPr>
          <a:lstStyle/>
          <a:p>
            <a:pPr marL="0" indent="0">
              <a:buNone/>
            </a:pPr>
            <a:endParaRPr/>
          </a:p>
        </p:txBody>
      </p:sp>
      <p:sp>
        <p:nvSpPr>
          <p:cNvPr id="74" name="Google Shape;74;p3:notes">
            <a:extLst>
              <a:ext uri="{FF2B5EF4-FFF2-40B4-BE49-F238E27FC236}">
                <a16:creationId xmlns:a16="http://schemas.microsoft.com/office/drawing/2014/main" id="{AD1100B3-603A-06DB-6B79-DA1B2EA6DE5A}"/>
              </a:ext>
            </a:extLst>
          </p:cNvPr>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04664317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3:notes"/>
          <p:cNvSpPr txBox="1">
            <a:spLocks noGrp="1"/>
          </p:cNvSpPr>
          <p:nvPr>
            <p:ph type="body" idx="1"/>
          </p:nvPr>
        </p:nvSpPr>
        <p:spPr>
          <a:xfrm>
            <a:off x="685955" y="4401302"/>
            <a:ext cx="5487643" cy="3601065"/>
          </a:xfrm>
          <a:prstGeom prst="rect">
            <a:avLst/>
          </a:prstGeom>
        </p:spPr>
        <p:txBody>
          <a:bodyPr spcFirstLastPara="1" wrap="square" lIns="91434" tIns="45705" rIns="91434" bIns="45705" anchor="t" anchorCtr="0">
            <a:noAutofit/>
          </a:bodyPr>
          <a:lstStyle/>
          <a:p>
            <a:pPr marL="0" indent="0">
              <a:buNone/>
            </a:pPr>
            <a:endParaRPr/>
          </a:p>
        </p:txBody>
      </p:sp>
      <p:sp>
        <p:nvSpPr>
          <p:cNvPr id="74" name="Google Shape;74;p3: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77405757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87389" indent="-228623">
              <a:buAutoNum type="arabicPeriod"/>
            </a:pPr>
            <a:r>
              <a:rPr lang="en-US"/>
              <a:t>You can input the PLAFFP, SPIN, and assessment results. DO NOT USE THE STUDENT'S NAME or any other personal identifier information. </a:t>
            </a:r>
          </a:p>
          <a:p>
            <a:pPr marL="387389" indent="-228623">
              <a:buAutoNum type="arabicPeriod"/>
            </a:pPr>
            <a:r>
              <a:rPr lang="en-US"/>
              <a:t>You can use AI as an idea generator or to refine your own thoughts.</a:t>
            </a:r>
          </a:p>
          <a:p>
            <a:pPr marL="387389" indent="-228623">
              <a:buAutoNum type="arabicPeriod"/>
            </a:pPr>
            <a:r>
              <a:rPr lang="en-US"/>
              <a:t>You can input the formula to generate the goal.</a:t>
            </a:r>
          </a:p>
          <a:p>
            <a:pPr marL="387389" indent="-228623">
              <a:buAutoNum type="arabicPeriod"/>
            </a:pPr>
            <a:r>
              <a:rPr lang="en-US"/>
              <a:t>ALWAYS verify that it personalized for the student and your community. </a:t>
            </a:r>
          </a:p>
        </p:txBody>
      </p:sp>
    </p:spTree>
    <p:extLst>
      <p:ext uri="{BB962C8B-B14F-4D97-AF65-F5344CB8AC3E}">
        <p14:creationId xmlns:p14="http://schemas.microsoft.com/office/powerpoint/2010/main" val="32397490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lIns="91449" tIns="45725" rIns="91449" bIns="45725"/>
          <a:lstStyle/>
          <a:p>
            <a:pPr algn="r" defTabSz="914491">
              <a:defRPr/>
            </a:pPr>
            <a:fld id="{00000000-1234-1234-1234-123412341234}" type="slidenum">
              <a:rPr lang="en-US" sz="1200">
                <a:latin typeface="Calibri"/>
                <a:ea typeface="Calibri"/>
                <a:cs typeface="Calibri"/>
                <a:sym typeface="Calibri"/>
              </a:rPr>
              <a:pPr algn="r" defTabSz="914491">
                <a:defRPr/>
              </a:pPr>
              <a:t>124</a:t>
            </a:fld>
            <a:endParaRPr lang="en-US" sz="1200">
              <a:latin typeface="Calibri"/>
              <a:ea typeface="Calibri"/>
              <a:cs typeface="Calibri"/>
              <a:sym typeface="Calibri"/>
            </a:endParaRPr>
          </a:p>
        </p:txBody>
      </p:sp>
    </p:spTree>
    <p:extLst>
      <p:ext uri="{BB962C8B-B14F-4D97-AF65-F5344CB8AC3E}">
        <p14:creationId xmlns:p14="http://schemas.microsoft.com/office/powerpoint/2010/main" val="1849242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use this feedback to improve future trainings and refine topic areas.</a:t>
            </a:r>
          </a:p>
          <a:p>
            <a:r>
              <a:rPr lang="en-US"/>
              <a:t>We will follow up on all questions or requests.</a:t>
            </a:r>
          </a:p>
          <a:p>
            <a:r>
              <a:rPr lang="en-US"/>
              <a:t>There will be follow up surveys about implementation. If you complete them you will be entered for a chance to win a gift card.</a:t>
            </a:r>
          </a:p>
          <a:p>
            <a:r>
              <a:rPr lang="en-US"/>
              <a:t>The overview evaluation data is used for our grant reporting.</a:t>
            </a:r>
          </a:p>
          <a:p>
            <a:endParaRPr lang="en-US"/>
          </a:p>
          <a:p>
            <a:endParaRPr lang="en-US"/>
          </a:p>
        </p:txBody>
      </p:sp>
    </p:spTree>
    <p:extLst>
      <p:ext uri="{BB962C8B-B14F-4D97-AF65-F5344CB8AC3E}">
        <p14:creationId xmlns:p14="http://schemas.microsoft.com/office/powerpoint/2010/main" val="219641041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2:notes"/>
          <p:cNvSpPr txBox="1">
            <a:spLocks noGrp="1"/>
          </p:cNvSpPr>
          <p:nvPr>
            <p:ph type="body" idx="1"/>
          </p:nvPr>
        </p:nvSpPr>
        <p:spPr>
          <a:xfrm>
            <a:off x="701199" y="4416544"/>
            <a:ext cx="5609590" cy="4184095"/>
          </a:xfrm>
          <a:prstGeom prst="rect">
            <a:avLst/>
          </a:prstGeom>
        </p:spPr>
        <p:txBody>
          <a:bodyPr spcFirstLastPara="1" wrap="square" lIns="93171" tIns="93171" rIns="93171" bIns="93171" anchor="t" anchorCtr="0">
            <a:noAutofit/>
          </a:bodyPr>
          <a:lstStyle/>
          <a:p>
            <a:pPr marL="0" indent="0">
              <a:buNone/>
            </a:pPr>
            <a:endParaRPr/>
          </a:p>
        </p:txBody>
      </p:sp>
      <p:sp>
        <p:nvSpPr>
          <p:cNvPr id="225" name="Google Shape;225;p12: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pic>
        <p:nvPicPr>
          <p:cNvPr id="12" name="Google Shape;12;p14" descr="Plan Your Way OK - Pathways to Partnership Branding"/>
          <p:cNvPicPr preferRelativeResize="0"/>
          <p:nvPr/>
        </p:nvPicPr>
        <p:blipFill rotWithShape="1">
          <a:blip r:embed="rId2">
            <a:alphaModFix/>
          </a:blip>
          <a:srcRect l="4143" t="21875" r="2262" b="21874"/>
          <a:stretch/>
        </p:blipFill>
        <p:spPr>
          <a:xfrm>
            <a:off x="0" y="0"/>
            <a:ext cx="12192000" cy="6858000"/>
          </a:xfrm>
          <a:custGeom>
            <a:avLst/>
            <a:gdLst/>
            <a:ahLst/>
            <a:cxnLst/>
            <a:rect l="l" t="t" r="r" b="b"/>
            <a:pathLst>
              <a:path w="12192000" h="6858000" extrusionOk="0">
                <a:moveTo>
                  <a:pt x="0" y="0"/>
                </a:moveTo>
                <a:lnTo>
                  <a:pt x="12192000" y="0"/>
                </a:lnTo>
                <a:lnTo>
                  <a:pt x="12192000" y="6858000"/>
                </a:lnTo>
                <a:lnTo>
                  <a:pt x="0" y="6858000"/>
                </a:lnTo>
                <a:close/>
              </a:path>
            </a:pathLst>
          </a:custGeom>
          <a:noFill/>
          <a:ln>
            <a:noFill/>
          </a:ln>
        </p:spPr>
      </p:pic>
      <p:sp>
        <p:nvSpPr>
          <p:cNvPr id="13" name="Google Shape;1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16" name="Google Shape;16;p14" descr="Blue and white sign&#10;&#10;"/>
          <p:cNvPicPr preferRelativeResize="0"/>
          <p:nvPr/>
        </p:nvPicPr>
        <p:blipFill rotWithShape="1">
          <a:blip r:embed="rId3">
            <a:alphaModFix/>
          </a:blip>
          <a:srcRect/>
          <a:stretch/>
        </p:blipFill>
        <p:spPr>
          <a:xfrm>
            <a:off x="0" y="0"/>
            <a:ext cx="7487074" cy="2128620"/>
          </a:xfrm>
          <a:prstGeom prst="rect">
            <a:avLst/>
          </a:prstGeom>
          <a:noFill/>
          <a:ln>
            <a:noFill/>
          </a:ln>
        </p:spPr>
      </p:pic>
      <p:sp>
        <p:nvSpPr>
          <p:cNvPr id="17" name="Google Shape;17;p14"/>
          <p:cNvSpPr txBox="1"/>
          <p:nvPr/>
        </p:nvSpPr>
        <p:spPr>
          <a:xfrm>
            <a:off x="6695659" y="4106256"/>
            <a:ext cx="5022575" cy="21852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0" u="none" strike="noStrike" cap="none">
                <a:solidFill>
                  <a:schemeClr val="dk1"/>
                </a:solidFill>
                <a:latin typeface="Atkinson Hyperlegible Next"/>
                <a:ea typeface="Atkinson Hyperlegible Next"/>
                <a:cs typeface="Atkinson Hyperlegible Next"/>
                <a:sym typeface="Atkinson Hyperlegible Next"/>
              </a:rPr>
              <a:t>OKLAHOMA STATE DEPARTMENT OF EDUCATION</a:t>
            </a:r>
            <a:endParaRPr/>
          </a:p>
          <a:p>
            <a:pPr marL="0" marR="0" lvl="0" indent="0" algn="l" rtl="0">
              <a:spcBef>
                <a:spcPts val="0"/>
              </a:spcBef>
              <a:spcAft>
                <a:spcPts val="0"/>
              </a:spcAft>
              <a:buNone/>
            </a:pPr>
            <a:r>
              <a:rPr lang="en-US" sz="6000" b="1">
                <a:solidFill>
                  <a:schemeClr val="lt1"/>
                </a:solidFill>
                <a:latin typeface="Atkinson Hyperlegible Next"/>
                <a:ea typeface="Atkinson Hyperlegible Next"/>
                <a:cs typeface="Atkinson Hyperlegible Next"/>
                <a:sym typeface="Atkinson Hyperlegible Next"/>
              </a:rPr>
              <a:t>Pathways to Partnerships</a:t>
            </a:r>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tkinson Hyperlegible Next"/>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4" name="Google Shape;24;p15" descr="A picture containing text, sign&#10;&#10;AI-generated content may be incorrect."/>
          <p:cNvPicPr preferRelativeResize="0"/>
          <p:nvPr/>
        </p:nvPicPr>
        <p:blipFill rotWithShape="1">
          <a:blip r:embed="rId2">
            <a:alphaModFix/>
          </a:blip>
          <a:srcRect/>
          <a:stretch/>
        </p:blipFill>
        <p:spPr>
          <a:xfrm>
            <a:off x="10390900" y="6282880"/>
            <a:ext cx="1801100" cy="512064"/>
          </a:xfrm>
          <a:prstGeom prst="rect">
            <a:avLst/>
          </a:prstGeom>
          <a:noFill/>
          <a:ln>
            <a:noFill/>
          </a:ln>
        </p:spPr>
      </p:pic>
      <p:pic>
        <p:nvPicPr>
          <p:cNvPr id="25" name="Google Shape;25;p15"/>
          <p:cNvPicPr preferRelativeResize="0"/>
          <p:nvPr/>
        </p:nvPicPr>
        <p:blipFill rotWithShape="1">
          <a:blip r:embed="rId3">
            <a:alphaModFix/>
          </a:blip>
          <a:srcRect/>
          <a:stretch/>
        </p:blipFill>
        <p:spPr>
          <a:xfrm>
            <a:off x="0" y="6008914"/>
            <a:ext cx="4295648" cy="84908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 Alt 1">
  <p:cSld name="Title and Content - Alt 1">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tkinson Hyperlegible Next"/>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16"/>
          <p:cNvSpPr/>
          <p:nvPr/>
        </p:nvSpPr>
        <p:spPr>
          <a:xfrm>
            <a:off x="0" y="6176963"/>
            <a:ext cx="12192000" cy="681037"/>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3" name="Google Shape;33;p16" descr="A picture containing text, sign&#10;&#10;AI-generated content may be incorrect."/>
          <p:cNvPicPr preferRelativeResize="0"/>
          <p:nvPr/>
        </p:nvPicPr>
        <p:blipFill rotWithShape="1">
          <a:blip r:embed="rId2">
            <a:alphaModFix/>
          </a:blip>
          <a:srcRect/>
          <a:stretch/>
        </p:blipFill>
        <p:spPr>
          <a:xfrm>
            <a:off x="10390899" y="6282880"/>
            <a:ext cx="1801101" cy="51206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 Alt 2">
  <p:cSld name="Title and Content - Alt 2">
    <p:spTree>
      <p:nvGrpSpPr>
        <p:cNvPr id="1" name="Shape 34"/>
        <p:cNvGrpSpPr/>
        <p:nvPr/>
      </p:nvGrpSpPr>
      <p:grpSpPr>
        <a:xfrm>
          <a:off x="0" y="0"/>
          <a:ext cx="0" cy="0"/>
          <a:chOff x="0" y="0"/>
          <a:chExt cx="0" cy="0"/>
        </a:xfrm>
      </p:grpSpPr>
      <p:sp>
        <p:nvSpPr>
          <p:cNvPr id="35" name="Google Shape;35;p17"/>
          <p:cNvSpPr/>
          <p:nvPr/>
        </p:nvSpPr>
        <p:spPr>
          <a:xfrm>
            <a:off x="10393544" y="0"/>
            <a:ext cx="1798456" cy="68580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 name="Google Shape;36;p17"/>
          <p:cNvSpPr txBox="1">
            <a:spLocks noGrp="1"/>
          </p:cNvSpPr>
          <p:nvPr>
            <p:ph type="title"/>
          </p:nvPr>
        </p:nvSpPr>
        <p:spPr>
          <a:xfrm>
            <a:off x="838200" y="365125"/>
            <a:ext cx="955269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tkinson Hyperlegible Next"/>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7"/>
          <p:cNvSpPr txBox="1">
            <a:spLocks noGrp="1"/>
          </p:cNvSpPr>
          <p:nvPr>
            <p:ph type="body" idx="1"/>
          </p:nvPr>
        </p:nvSpPr>
        <p:spPr>
          <a:xfrm>
            <a:off x="838200" y="1825625"/>
            <a:ext cx="9552699"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1" name="Google Shape;41;p17" descr="A picture containing text, sign&#10;&#10;AI-generated content may be incorrect."/>
          <p:cNvPicPr preferRelativeResize="0"/>
          <p:nvPr/>
        </p:nvPicPr>
        <p:blipFill rotWithShape="1">
          <a:blip r:embed="rId2">
            <a:alphaModFix/>
          </a:blip>
          <a:srcRect/>
          <a:stretch/>
        </p:blipFill>
        <p:spPr>
          <a:xfrm>
            <a:off x="10390899" y="6282880"/>
            <a:ext cx="1801101" cy="512064"/>
          </a:xfrm>
          <a:prstGeom prst="rect">
            <a:avLst/>
          </a:prstGeom>
          <a:noFill/>
          <a:ln>
            <a:noFill/>
          </a:ln>
        </p:spPr>
      </p:pic>
      <p:pic>
        <p:nvPicPr>
          <p:cNvPr id="42" name="Google Shape;42;p17" descr="Icon&#10;&#10;AI-generated content may be incorrect."/>
          <p:cNvPicPr preferRelativeResize="0"/>
          <p:nvPr/>
        </p:nvPicPr>
        <p:blipFill rotWithShape="1">
          <a:blip r:embed="rId3">
            <a:alphaModFix/>
          </a:blip>
          <a:srcRect/>
          <a:stretch/>
        </p:blipFill>
        <p:spPr>
          <a:xfrm rot="1204621">
            <a:off x="8726400" y="-295288"/>
            <a:ext cx="5486683" cy="5486682"/>
          </a:xfrm>
          <a:custGeom>
            <a:avLst/>
            <a:gdLst/>
            <a:ahLst/>
            <a:cxnLst/>
            <a:rect l="l" t="t" r="r" b="b"/>
            <a:pathLst>
              <a:path w="5486683" h="5486682" extrusionOk="0">
                <a:moveTo>
                  <a:pt x="2509657" y="0"/>
                </a:moveTo>
                <a:lnTo>
                  <a:pt x="5486683" y="0"/>
                </a:lnTo>
                <a:lnTo>
                  <a:pt x="5486682" y="5212829"/>
                </a:lnTo>
                <a:lnTo>
                  <a:pt x="5021951" y="3941310"/>
                </a:lnTo>
                <a:lnTo>
                  <a:pt x="4076481" y="4286873"/>
                </a:lnTo>
                <a:lnTo>
                  <a:pt x="4515003" y="5486682"/>
                </a:lnTo>
                <a:lnTo>
                  <a:pt x="1" y="5486682"/>
                </a:lnTo>
                <a:lnTo>
                  <a:pt x="0" y="1139573"/>
                </a:lnTo>
                <a:lnTo>
                  <a:pt x="2581335" y="196112"/>
                </a:lnTo>
                <a:close/>
              </a:path>
            </a:pathLst>
          </a:cu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 Alt 4">
  <p:cSld name="Title and Content - Alt 4">
    <p:spTree>
      <p:nvGrpSpPr>
        <p:cNvPr id="1" name="Shape 52"/>
        <p:cNvGrpSpPr/>
        <p:nvPr/>
      </p:nvGrpSpPr>
      <p:grpSpPr>
        <a:xfrm>
          <a:off x="0" y="0"/>
          <a:ext cx="0" cy="0"/>
          <a:chOff x="0" y="0"/>
          <a:chExt cx="0" cy="0"/>
        </a:xfrm>
      </p:grpSpPr>
      <p:sp>
        <p:nvSpPr>
          <p:cNvPr id="53" name="Google Shape;5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tkinson Hyperlegible Next"/>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58" name="Google Shape;58;p19"/>
          <p:cNvSpPr/>
          <p:nvPr/>
        </p:nvSpPr>
        <p:spPr>
          <a:xfrm>
            <a:off x="0" y="0"/>
            <a:ext cx="838200" cy="68580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9" name="Google Shape;59;p19" descr="Background pattern&#10;&#10;AI-generated content may be incorrect."/>
          <p:cNvPicPr preferRelativeResize="0"/>
          <p:nvPr/>
        </p:nvPicPr>
        <p:blipFill rotWithShape="1">
          <a:blip r:embed="rId2">
            <a:alphaModFix/>
          </a:blip>
          <a:srcRect l="91113"/>
          <a:stretch/>
        </p:blipFill>
        <p:spPr>
          <a:xfrm>
            <a:off x="0" y="0"/>
            <a:ext cx="609600" cy="6858000"/>
          </a:xfrm>
          <a:custGeom>
            <a:avLst/>
            <a:gdLst/>
            <a:ahLst/>
            <a:cxnLst/>
            <a:rect l="l" t="t" r="r" b="b"/>
            <a:pathLst>
              <a:path w="609600" h="6858000" extrusionOk="0">
                <a:moveTo>
                  <a:pt x="0" y="0"/>
                </a:moveTo>
                <a:lnTo>
                  <a:pt x="609600" y="0"/>
                </a:lnTo>
                <a:lnTo>
                  <a:pt x="609600" y="6858000"/>
                </a:lnTo>
                <a:lnTo>
                  <a:pt x="0" y="6858000"/>
                </a:lnTo>
                <a:close/>
              </a:path>
            </a:pathLst>
          </a:custGeom>
          <a:noFill/>
          <a:ln>
            <a:noFill/>
          </a:ln>
        </p:spPr>
      </p:pic>
      <p:pic>
        <p:nvPicPr>
          <p:cNvPr id="60" name="Google Shape;60;p19" descr="A picture containing text, sign&#10;&#10;AI-generated content may be incorrect."/>
          <p:cNvPicPr preferRelativeResize="0"/>
          <p:nvPr/>
        </p:nvPicPr>
        <p:blipFill rotWithShape="1">
          <a:blip r:embed="rId3">
            <a:alphaModFix/>
          </a:blip>
          <a:srcRect/>
          <a:stretch/>
        </p:blipFill>
        <p:spPr>
          <a:xfrm>
            <a:off x="10390900" y="6282880"/>
            <a:ext cx="1801100" cy="51206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1"/>
        </a:solidFill>
        <a:effectLst/>
      </p:bgPr>
    </p:bg>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Atkinson Hyperlegible Next"/>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64" name="Google Shape;6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67" name="Google Shape;67;p20" descr="Background pattern&#10;&#10;AI-generated content may be incorrect."/>
          <p:cNvPicPr preferRelativeResize="0"/>
          <p:nvPr/>
        </p:nvPicPr>
        <p:blipFill rotWithShape="1">
          <a:blip r:embed="rId2">
            <a:alphaModFix/>
          </a:blip>
          <a:srcRect r="76652"/>
          <a:stretch/>
        </p:blipFill>
        <p:spPr>
          <a:xfrm>
            <a:off x="10590492" y="0"/>
            <a:ext cx="1601508" cy="6089650"/>
          </a:xfrm>
          <a:custGeom>
            <a:avLst/>
            <a:gdLst/>
            <a:ahLst/>
            <a:cxnLst/>
            <a:rect l="l" t="t" r="r" b="b"/>
            <a:pathLst>
              <a:path w="1601508" h="6089650" extrusionOk="0">
                <a:moveTo>
                  <a:pt x="0" y="0"/>
                </a:moveTo>
                <a:lnTo>
                  <a:pt x="1601508" y="0"/>
                </a:lnTo>
                <a:lnTo>
                  <a:pt x="1601508" y="6089650"/>
                </a:lnTo>
                <a:lnTo>
                  <a:pt x="0" y="6089650"/>
                </a:lnTo>
                <a:close/>
              </a:path>
            </a:pathLst>
          </a:custGeom>
          <a:noFill/>
          <a:ln>
            <a:noFill/>
          </a:ln>
        </p:spPr>
      </p:pic>
      <p:pic>
        <p:nvPicPr>
          <p:cNvPr id="68" name="Google Shape;68;p20" descr="Plan Your Way OK Logo"/>
          <p:cNvPicPr preferRelativeResize="0"/>
          <p:nvPr/>
        </p:nvPicPr>
        <p:blipFill rotWithShape="1">
          <a:blip r:embed="rId3">
            <a:alphaModFix/>
          </a:blip>
          <a:srcRect/>
          <a:stretch/>
        </p:blipFill>
        <p:spPr>
          <a:xfrm>
            <a:off x="10393544" y="6283256"/>
            <a:ext cx="1798456" cy="51131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9"/>
        <p:cNvGrpSpPr/>
        <p:nvPr/>
      </p:nvGrpSpPr>
      <p:grpSpPr>
        <a:xfrm>
          <a:off x="0" y="0"/>
          <a:ext cx="0" cy="0"/>
          <a:chOff x="0" y="0"/>
          <a:chExt cx="0" cy="0"/>
        </a:xfrm>
      </p:grpSpPr>
      <p:sp>
        <p:nvSpPr>
          <p:cNvPr id="70" name="Google Shape;7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tkinson Hyperlegible Next"/>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6" name="Google Shape;76;p21" descr="A picture containing text, sign&#10;&#10;AI-generated content may be incorrect."/>
          <p:cNvPicPr preferRelativeResize="0"/>
          <p:nvPr/>
        </p:nvPicPr>
        <p:blipFill rotWithShape="1">
          <a:blip r:embed="rId2">
            <a:alphaModFix/>
          </a:blip>
          <a:srcRect/>
          <a:stretch/>
        </p:blipFill>
        <p:spPr>
          <a:xfrm>
            <a:off x="10390900" y="6282880"/>
            <a:ext cx="1801100" cy="512064"/>
          </a:xfrm>
          <a:prstGeom prst="rect">
            <a:avLst/>
          </a:prstGeom>
          <a:noFill/>
          <a:ln>
            <a:noFill/>
          </a:ln>
        </p:spPr>
      </p:pic>
      <p:pic>
        <p:nvPicPr>
          <p:cNvPr id="77" name="Google Shape;77;p21"/>
          <p:cNvPicPr preferRelativeResize="0"/>
          <p:nvPr/>
        </p:nvPicPr>
        <p:blipFill rotWithShape="1">
          <a:blip r:embed="rId3">
            <a:alphaModFix/>
          </a:blip>
          <a:srcRect/>
          <a:stretch/>
        </p:blipFill>
        <p:spPr>
          <a:xfrm rot="10800000" flipH="1">
            <a:off x="0" y="-1"/>
            <a:ext cx="4309575" cy="68103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 Alt 1">
  <p:cSld name="Two Content - Alt 1">
    <p:spTree>
      <p:nvGrpSpPr>
        <p:cNvPr id="1" name="Shape 78"/>
        <p:cNvGrpSpPr/>
        <p:nvPr/>
      </p:nvGrpSpPr>
      <p:grpSpPr>
        <a:xfrm>
          <a:off x="0" y="0"/>
          <a:ext cx="0" cy="0"/>
          <a:chOff x="0" y="0"/>
          <a:chExt cx="0" cy="0"/>
        </a:xfrm>
      </p:grpSpPr>
      <p:sp>
        <p:nvSpPr>
          <p:cNvPr id="79" name="Google Shape;7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tkinson Hyperlegible Next"/>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85" name="Google Shape;85;p22"/>
          <p:cNvSpPr/>
          <p:nvPr/>
        </p:nvSpPr>
        <p:spPr>
          <a:xfrm>
            <a:off x="0" y="6176963"/>
            <a:ext cx="12192000" cy="68103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6" name="Google Shape;86;p22" descr="Plan Your Way OK Logo"/>
          <p:cNvPicPr preferRelativeResize="0"/>
          <p:nvPr/>
        </p:nvPicPr>
        <p:blipFill rotWithShape="1">
          <a:blip r:embed="rId2">
            <a:alphaModFix/>
          </a:blip>
          <a:srcRect/>
          <a:stretch/>
        </p:blipFill>
        <p:spPr>
          <a:xfrm>
            <a:off x="10393544" y="6283256"/>
            <a:ext cx="1798456" cy="51131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7"/>
        <p:cNvGrpSpPr/>
        <p:nvPr/>
      </p:nvGrpSpPr>
      <p:grpSpPr>
        <a:xfrm>
          <a:off x="0" y="0"/>
          <a:ext cx="0" cy="0"/>
          <a:chOff x="0" y="0"/>
          <a:chExt cx="0" cy="0"/>
        </a:xfrm>
      </p:grpSpPr>
      <p:sp>
        <p:nvSpPr>
          <p:cNvPr id="88" name="Google Shape;88;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tkinson Hyperlegible Next"/>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2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solidFill>
                  <a:schemeClr val="dk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0" name="Google Shape;90;p2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2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solidFill>
                  <a:schemeClr val="dk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2" name="Google Shape;92;p2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96" name="Google Shape;96;p23"/>
          <p:cNvSpPr/>
          <p:nvPr/>
        </p:nvSpPr>
        <p:spPr>
          <a:xfrm>
            <a:off x="0" y="6176963"/>
            <a:ext cx="12192000" cy="68103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97" name="Google Shape;97;p23" descr="Plan Your Way OK Logo"/>
          <p:cNvPicPr preferRelativeResize="0"/>
          <p:nvPr/>
        </p:nvPicPr>
        <p:blipFill rotWithShape="1">
          <a:blip r:embed="rId2">
            <a:alphaModFix/>
          </a:blip>
          <a:srcRect/>
          <a:stretch/>
        </p:blipFill>
        <p:spPr>
          <a:xfrm>
            <a:off x="10393544" y="6283256"/>
            <a:ext cx="1798456" cy="51131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 Alt 2">
  <p:cSld name="Two Content - Alt 2">
    <p:spTree>
      <p:nvGrpSpPr>
        <p:cNvPr id="1" name="Shape 98"/>
        <p:cNvGrpSpPr/>
        <p:nvPr/>
      </p:nvGrpSpPr>
      <p:grpSpPr>
        <a:xfrm>
          <a:off x="0" y="0"/>
          <a:ext cx="0" cy="0"/>
          <a:chOff x="0" y="0"/>
          <a:chExt cx="0" cy="0"/>
        </a:xfrm>
      </p:grpSpPr>
      <p:sp>
        <p:nvSpPr>
          <p:cNvPr id="99" name="Google Shape;99;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tkinson Hyperlegible Next"/>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2" name="Google Shape;10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105" name="Google Shape;105;p24" descr="Plan Your Way OK Logo"/>
          <p:cNvPicPr preferRelativeResize="0"/>
          <p:nvPr/>
        </p:nvPicPr>
        <p:blipFill rotWithShape="1">
          <a:blip r:embed="rId2">
            <a:alphaModFix/>
          </a:blip>
          <a:srcRect/>
          <a:stretch/>
        </p:blipFill>
        <p:spPr>
          <a:xfrm>
            <a:off x="10393544" y="6283256"/>
            <a:ext cx="1798456" cy="511312"/>
          </a:xfrm>
          <a:prstGeom prst="rect">
            <a:avLst/>
          </a:prstGeom>
          <a:noFill/>
          <a:ln>
            <a:noFill/>
          </a:ln>
        </p:spPr>
      </p:pic>
      <p:sp>
        <p:nvSpPr>
          <p:cNvPr id="106" name="Google Shape;106;p24"/>
          <p:cNvSpPr/>
          <p:nvPr/>
        </p:nvSpPr>
        <p:spPr>
          <a:xfrm>
            <a:off x="0" y="0"/>
            <a:ext cx="8382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07" name="Google Shape;107;p24" descr="A picture containing text, sign&#10;&#10;AI-generated content may be incorrect."/>
          <p:cNvPicPr preferRelativeResize="0"/>
          <p:nvPr/>
        </p:nvPicPr>
        <p:blipFill rotWithShape="1">
          <a:blip r:embed="rId3">
            <a:alphaModFix/>
          </a:blip>
          <a:srcRect/>
          <a:stretch/>
        </p:blipFill>
        <p:spPr>
          <a:xfrm>
            <a:off x="10390900" y="6282880"/>
            <a:ext cx="1801100" cy="512064"/>
          </a:xfrm>
          <a:prstGeom prst="rect">
            <a:avLst/>
          </a:prstGeom>
          <a:noFill/>
          <a:ln>
            <a:noFill/>
          </a:ln>
        </p:spPr>
      </p:pic>
      <p:pic>
        <p:nvPicPr>
          <p:cNvPr id="108" name="Google Shape;108;p24" descr="Logo&#10;&#10;AI-generated content may be incorrect."/>
          <p:cNvPicPr preferRelativeResize="0"/>
          <p:nvPr/>
        </p:nvPicPr>
        <p:blipFill rotWithShape="1">
          <a:blip r:embed="rId4">
            <a:alphaModFix/>
          </a:blip>
          <a:srcRect/>
          <a:stretch/>
        </p:blipFill>
        <p:spPr>
          <a:xfrm rot="-807216">
            <a:off x="-1166853" y="2999540"/>
            <a:ext cx="4923905" cy="4921057"/>
          </a:xfrm>
          <a:custGeom>
            <a:avLst/>
            <a:gdLst/>
            <a:ahLst/>
            <a:cxnLst/>
            <a:rect l="l" t="t" r="r" b="b"/>
            <a:pathLst>
              <a:path w="4923905" h="4921057" extrusionOk="0">
                <a:moveTo>
                  <a:pt x="0" y="3308949"/>
                </a:moveTo>
                <a:lnTo>
                  <a:pt x="877153" y="3518784"/>
                </a:lnTo>
                <a:lnTo>
                  <a:pt x="630819" y="4548509"/>
                </a:lnTo>
                <a:lnTo>
                  <a:pt x="2188150" y="4921057"/>
                </a:lnTo>
                <a:lnTo>
                  <a:pt x="0" y="4921057"/>
                </a:lnTo>
                <a:close/>
                <a:moveTo>
                  <a:pt x="4659594" y="4410884"/>
                </a:moveTo>
                <a:lnTo>
                  <a:pt x="4923905" y="4474113"/>
                </a:lnTo>
                <a:lnTo>
                  <a:pt x="4923905" y="4921057"/>
                </a:lnTo>
                <a:lnTo>
                  <a:pt x="4224149" y="4921057"/>
                </a:lnTo>
                <a:lnTo>
                  <a:pt x="4331764" y="4471204"/>
                </a:lnTo>
                <a:lnTo>
                  <a:pt x="4628200" y="4542118"/>
                </a:lnTo>
                <a:close/>
                <a:moveTo>
                  <a:pt x="4923905" y="0"/>
                </a:moveTo>
                <a:lnTo>
                  <a:pt x="4923905" y="3633255"/>
                </a:lnTo>
                <a:lnTo>
                  <a:pt x="4849858" y="3615541"/>
                </a:lnTo>
                <a:lnTo>
                  <a:pt x="4886248" y="3463423"/>
                </a:lnTo>
                <a:lnTo>
                  <a:pt x="3365064" y="3099522"/>
                </a:lnTo>
                <a:lnTo>
                  <a:pt x="3135526" y="4059038"/>
                </a:lnTo>
                <a:lnTo>
                  <a:pt x="877153" y="3518784"/>
                </a:lnTo>
                <a:lnTo>
                  <a:pt x="1718925" y="0"/>
                </a:lnTo>
                <a:close/>
              </a:path>
            </a:pathLst>
          </a:cu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losing Slide" type="blank">
  <p:cSld name="BLANK">
    <p:bg>
      <p:bgPr>
        <a:solidFill>
          <a:schemeClr val="accent1"/>
        </a:solidFill>
        <a:effectLst/>
      </p:bgPr>
    </p:bg>
    <p:spTree>
      <p:nvGrpSpPr>
        <p:cNvPr id="1" name="Shape 109"/>
        <p:cNvGrpSpPr/>
        <p:nvPr/>
      </p:nvGrpSpPr>
      <p:grpSpPr>
        <a:xfrm>
          <a:off x="0" y="0"/>
          <a:ext cx="0" cy="0"/>
          <a:chOff x="0" y="0"/>
          <a:chExt cx="0" cy="0"/>
        </a:xfrm>
      </p:grpSpPr>
      <p:sp>
        <p:nvSpPr>
          <p:cNvPr id="110" name="Google Shape;110;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3" name="Google Shape;113;p25"/>
          <p:cNvSpPr txBox="1"/>
          <p:nvPr/>
        </p:nvSpPr>
        <p:spPr>
          <a:xfrm>
            <a:off x="0" y="3801805"/>
            <a:ext cx="12192000" cy="25545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000"/>
              <a:buFont typeface="Atkinson Hyperlegible Next"/>
              <a:buNone/>
            </a:pPr>
            <a:r>
              <a:rPr lang="en-US" sz="2000">
                <a:solidFill>
                  <a:schemeClr val="lt1"/>
                </a:solidFill>
                <a:latin typeface="Atkinson Hyperlegible Next"/>
                <a:ea typeface="Atkinson Hyperlegible Next"/>
                <a:cs typeface="Atkinson Hyperlegible Next"/>
                <a:sym typeface="Atkinson Hyperlegible Next"/>
              </a:rPr>
              <a:t>The contents of this presentation were developed under grant HR421E230012 from the U.S. Department of Education (Department). The Department does not mandate or prescribe practices, models, or other activities described or discussed in this resource. The contents of this presentation may contain examples of, adaptations of, and links to resources created and maintained by another public or private organization. The Department does not control or guarantee the accuracy, relevance, timeliness, or completeness of this outside information. The content of this guide does not necessarily represent the policy of the Department. This presentation is not intended to represent the views or policy of or be an endorsement of any views expressed, or materials provided by any Federal agency. (EDGAR 75.620)</a:t>
            </a:r>
            <a:endParaRPr/>
          </a:p>
        </p:txBody>
      </p:sp>
      <p:pic>
        <p:nvPicPr>
          <p:cNvPr id="114" name="Google Shape;114;p25" descr="Blue and white sign&#10;&#10;"/>
          <p:cNvPicPr preferRelativeResize="0"/>
          <p:nvPr/>
        </p:nvPicPr>
        <p:blipFill rotWithShape="1">
          <a:blip r:embed="rId2">
            <a:alphaModFix/>
          </a:blip>
          <a:srcRect/>
          <a:stretch/>
        </p:blipFill>
        <p:spPr>
          <a:xfrm>
            <a:off x="0" y="0"/>
            <a:ext cx="7487074" cy="212862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5"/>
        <p:cNvGrpSpPr/>
        <p:nvPr/>
      </p:nvGrpSpPr>
      <p:grpSpPr>
        <a:xfrm>
          <a:off x="0" y="0"/>
          <a:ext cx="0" cy="0"/>
          <a:chOff x="0" y="0"/>
          <a:chExt cx="0" cy="0"/>
        </a:xfrm>
      </p:grpSpPr>
      <p:sp>
        <p:nvSpPr>
          <p:cNvPr id="116" name="Google Shape;116;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0"/>
        <p:cNvGrpSpPr/>
        <p:nvPr/>
      </p:nvGrpSpPr>
      <p:grpSpPr>
        <a:xfrm>
          <a:off x="0" y="0"/>
          <a:ext cx="0" cy="0"/>
          <a:chOff x="0" y="0"/>
          <a:chExt cx="0" cy="0"/>
        </a:xfrm>
      </p:grpSpPr>
      <p:sp>
        <p:nvSpPr>
          <p:cNvPr id="121" name="Google Shape;121;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tkinson Hyperlegible Next"/>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solidFill>
                  <a:schemeClr val="dk1"/>
                </a:solidFill>
              </a:defRPr>
            </a:lvl1pPr>
            <a:lvl2pPr marL="914400" lvl="1" indent="-406400" algn="l">
              <a:lnSpc>
                <a:spcPct val="90000"/>
              </a:lnSpc>
              <a:spcBef>
                <a:spcPts val="500"/>
              </a:spcBef>
              <a:spcAft>
                <a:spcPts val="0"/>
              </a:spcAft>
              <a:buClr>
                <a:schemeClr val="dk1"/>
              </a:buClr>
              <a:buSzPts val="2800"/>
              <a:buChar char="•"/>
              <a:defRPr sz="2800">
                <a:solidFill>
                  <a:schemeClr val="dk1"/>
                </a:solidFill>
              </a:defRPr>
            </a:lvl2pPr>
            <a:lvl3pPr marL="1371600" lvl="2" indent="-381000" algn="l">
              <a:lnSpc>
                <a:spcPct val="90000"/>
              </a:lnSpc>
              <a:spcBef>
                <a:spcPts val="500"/>
              </a:spcBef>
              <a:spcAft>
                <a:spcPts val="0"/>
              </a:spcAft>
              <a:buClr>
                <a:schemeClr val="dk1"/>
              </a:buClr>
              <a:buSzPts val="2400"/>
              <a:buChar char="•"/>
              <a:defRPr sz="2400">
                <a:solidFill>
                  <a:schemeClr val="dk1"/>
                </a:solidFill>
              </a:defRPr>
            </a:lvl3pPr>
            <a:lvl4pPr marL="1828800" lvl="3" indent="-355600" algn="l">
              <a:lnSpc>
                <a:spcPct val="90000"/>
              </a:lnSpc>
              <a:spcBef>
                <a:spcPts val="500"/>
              </a:spcBef>
              <a:spcAft>
                <a:spcPts val="0"/>
              </a:spcAft>
              <a:buClr>
                <a:schemeClr val="dk1"/>
              </a:buClr>
              <a:buSzPts val="2000"/>
              <a:buChar char="•"/>
              <a:defRPr sz="2000">
                <a:solidFill>
                  <a:schemeClr val="dk1"/>
                </a:solidFill>
              </a:defRPr>
            </a:lvl4pPr>
            <a:lvl5pPr marL="2286000" lvl="4" indent="-355600" algn="l">
              <a:lnSpc>
                <a:spcPct val="90000"/>
              </a:lnSpc>
              <a:spcBef>
                <a:spcPts val="500"/>
              </a:spcBef>
              <a:spcAft>
                <a:spcPts val="0"/>
              </a:spcAft>
              <a:buClr>
                <a:schemeClr val="dk1"/>
              </a:buClr>
              <a:buSzPts val="2000"/>
              <a:buChar char="•"/>
              <a:defRPr sz="2000">
                <a:solidFill>
                  <a:schemeClr val="dk1"/>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3" name="Google Shape;123;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solidFill>
                  <a:schemeClr val="dk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4" name="Google Shape;124;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7"/>
        <p:cNvGrpSpPr/>
        <p:nvPr/>
      </p:nvGrpSpPr>
      <p:grpSpPr>
        <a:xfrm>
          <a:off x="0" y="0"/>
          <a:ext cx="0" cy="0"/>
          <a:chOff x="0" y="0"/>
          <a:chExt cx="0" cy="0"/>
        </a:xfrm>
      </p:grpSpPr>
      <p:sp>
        <p:nvSpPr>
          <p:cNvPr id="128" name="Google Shape;128;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tkinson Hyperlegible Next"/>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 name="Google Shape;129;p28"/>
          <p:cNvSpPr>
            <a:spLocks noGrp="1"/>
          </p:cNvSpPr>
          <p:nvPr>
            <p:ph type="pic" idx="2"/>
          </p:nvPr>
        </p:nvSpPr>
        <p:spPr>
          <a:xfrm>
            <a:off x="5183188" y="987425"/>
            <a:ext cx="6172200" cy="4873625"/>
          </a:xfrm>
          <a:prstGeom prst="rect">
            <a:avLst/>
          </a:prstGeom>
          <a:noFill/>
          <a:ln>
            <a:noFill/>
          </a:ln>
        </p:spPr>
      </p:sp>
      <p:sp>
        <p:nvSpPr>
          <p:cNvPr id="130" name="Google Shape;130;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1" name="Google Shape;131;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4"/>
        <p:cNvGrpSpPr/>
        <p:nvPr/>
      </p:nvGrpSpPr>
      <p:grpSpPr>
        <a:xfrm>
          <a:off x="0" y="0"/>
          <a:ext cx="0" cy="0"/>
          <a:chOff x="0" y="0"/>
          <a:chExt cx="0" cy="0"/>
        </a:xfrm>
      </p:grpSpPr>
      <p:sp>
        <p:nvSpPr>
          <p:cNvPr id="135" name="Google Shape;135;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6" name="Google Shape;136;p2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0"/>
        <p:cNvGrpSpPr/>
        <p:nvPr/>
      </p:nvGrpSpPr>
      <p:grpSpPr>
        <a:xfrm>
          <a:off x="0" y="0"/>
          <a:ext cx="0" cy="0"/>
          <a:chOff x="0" y="0"/>
          <a:chExt cx="0" cy="0"/>
        </a:xfrm>
      </p:grpSpPr>
      <p:sp>
        <p:nvSpPr>
          <p:cNvPr id="141" name="Google Shape;141;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9B959-078E-CF13-148F-306667DA647D}"/>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D95E25FA-E808-819E-9A08-045C41FD5CD2}"/>
              </a:ext>
            </a:extLst>
          </p:cNvPr>
          <p:cNvSpPr>
            <a:spLocks noGrp="1"/>
          </p:cNvSpPr>
          <p:nvPr>
            <p:ph type="ftr" idx="10"/>
          </p:nvPr>
        </p:nvSpPr>
        <p:spPr/>
        <p:txBody>
          <a:bodyPr/>
          <a:lstStyle/>
          <a:p>
            <a:endParaRPr lang="en-US"/>
          </a:p>
        </p:txBody>
      </p:sp>
      <p:sp>
        <p:nvSpPr>
          <p:cNvPr id="4" name="Slide Number Placeholder 3">
            <a:extLst>
              <a:ext uri="{FF2B5EF4-FFF2-40B4-BE49-F238E27FC236}">
                <a16:creationId xmlns:a16="http://schemas.microsoft.com/office/drawing/2014/main" id="{8A39E7BE-9BD3-483D-009D-7E54EE600AA4}"/>
              </a:ext>
            </a:extLst>
          </p:cNvPr>
          <p:cNvSpPr>
            <a:spLocks noGrp="1"/>
          </p:cNvSpPr>
          <p:nvPr>
            <p:ph type="sldNum" idx="11"/>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00829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tkinson Hyperlegible Next"/>
              <a:buNone/>
              <a:defRPr sz="4400" b="0" i="0" u="none" strike="noStrike" cap="none">
                <a:solidFill>
                  <a:schemeClr val="dk1"/>
                </a:solidFill>
                <a:latin typeface="Atkinson Hyperlegible Next"/>
                <a:ea typeface="Atkinson Hyperlegible Next"/>
                <a:cs typeface="Atkinson Hyperlegible Next"/>
                <a:sym typeface="Atkinson Hyperlegible Nex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tkinson Hyperlegible Next"/>
                <a:ea typeface="Atkinson Hyperlegible Next"/>
                <a:cs typeface="Atkinson Hyperlegible Next"/>
                <a:sym typeface="Atkinson Hyperlegible Nex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tkinson Hyperlegible Next"/>
                <a:ea typeface="Atkinson Hyperlegible Next"/>
                <a:cs typeface="Atkinson Hyperlegible Next"/>
                <a:sym typeface="Atkinson Hyperlegible Nex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tkinson Hyperlegible Next"/>
                <a:ea typeface="Atkinson Hyperlegible Next"/>
                <a:cs typeface="Atkinson Hyperlegible Next"/>
                <a:sym typeface="Atkinson Hyperlegible Nex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tkinson Hyperlegible Next"/>
                <a:ea typeface="Atkinson Hyperlegible Next"/>
                <a:cs typeface="Atkinson Hyperlegible Next"/>
                <a:sym typeface="Atkinson Hyperlegible Nex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claudia.beckner@sde.ok.gov"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mailto:donna.tye-lewis@sde.ok.gov"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www.ecfr.gov/current/title-34/subtitle-B/chapter-III/part-300/subpart-B#p-300.101(a)"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ecfr.gov/current/title-34/subtitle-B/chapter-III/part-300/subpart-D/subject-group-ECFR28b07e67452ed7a/section-300.320#p-300.320(b)"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planyourwayok.com/"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planyourwayok.com/transition-planning/"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hyperlink" Target="https://www.planyourwayok.com/transition-plannin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https://www.planyourwayok.com/wp-content/uploads/2026/09/Secondary_Transition_Framework_Accessible-9.24.26.docx" TargetMode="Externa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planyourwayok.com/wp-content/uploads/2026/09/Predictors_Guide_9-25-26-Erin-Berry.pdf"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osdeconnect.pdx.catalog.canvaslms.com/courses/predictors-of-post-school-success-improving-outcomes-for-students-with-disabilities"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hyperlink" Target="https://www.ecfr.gov/current/title-34/subtitle-B/chapter-III/part-300/subpart-D/subject-group-ECFR28b07e67452ed7a/section-300.321#p-300.321(b)"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https://www.ecfr.gov/current/title-34/subtitle-B/chapter-III/part-300/subpart-D/subject-group-ECFR28b07e67452ed7a/section-300.321#p-300.321(b)(3)"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hyperlink" Target="https://www.planyourwayok.com/transition-planning/" TargetMode="External"/><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hyperlink" Target="https://drive.google.com/file/d/1PiR7H2r4G_b0K-dXAZrcw81bGQCsEiUz/view" TargetMode="External"/><Relationship Id="rId4" Type="http://schemas.openxmlformats.org/officeDocument/2006/relationships/hyperlink" Target="https://www.planyourwayok.com/wp-content/uploads/2025/12/DRS-LEA_Guide_9-29-26-Erin-Berry.pdf"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planyourwayok.com/transition-planning/" TargetMode="External"/><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hyperlink" Target="https://www.planyourwayok.com/transition-planning/" TargetMode="External"/><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hyperlink" Target="https://www.ecfr.gov/current/title-34/subtitle-B/chapter-III/part-300/subpart-D/subject-group-ECFR28b07e67452ed7a/section-300.320#p-300.320(a)(2)" TargetMode="External"/><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hyperlink" Target="https://www.ecfr.gov/current/title-34/subtitle-B/chapter-III/part-300/subpart-D/subject-group-ECFR28b07e67452ed7a/section-300.320" TargetMode="External"/><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hyperlink" Target="https://www.ecfr.gov/current/title-34/subtitle-B/chapter-III/part-300/subpart-D/subject-group-ECFR28b07e67452ed7a/section-300.320#p-300.320(a)(2)(i)" TargetMode="External"/><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hyperlink" Target="https://sites.ed.gov/idea/files/policy_speced_guid_idea_memosdcltrs_osep-letter-to-pugh-1-18-17.pdf" TargetMode="External"/><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hyperlink" Target="https://www.ecfr.gov/current/title-34/subtitle-B/chapter-III/part-300/subpart-D/subject-group-ECFR28b07e67452ed7a/section-300.320" TargetMode="External"/><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hyperlink" Target="https://www.ecfr.gov/current/title-34/subtitle-B/chapter-III/part-300/subpart-A/subject-group-ECFR0ec59c730ac278e/section-300.43" TargetMode="External"/><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8.xml"/><Relationship Id="rId1" Type="http://schemas.openxmlformats.org/officeDocument/2006/relationships/slideLayout" Target="../slideLayouts/slideLayout10.xml"/><Relationship Id="rId5" Type="http://schemas.openxmlformats.org/officeDocument/2006/relationships/hyperlink" Target="https://bit.ly/4eLMqMK" TargetMode="External"/><Relationship Id="rId4" Type="http://schemas.openxmlformats.org/officeDocument/2006/relationships/hyperlink" Target="https://oklahoma.gov/education/services/special-education/alternate-diploma.html"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hyperlink" Target="https://oklahoma.gov/education/services/standards-learning/artificial-intelligence--ai--and-digital-learning1.html" TargetMode="External"/><Relationship Id="rId2" Type="http://schemas.openxmlformats.org/officeDocument/2006/relationships/notesSlide" Target="../notesSlides/notesSlide96.xml"/><Relationship Id="rId1" Type="http://schemas.openxmlformats.org/officeDocument/2006/relationships/slideLayout" Target="../slideLayouts/slideLayout8.xml"/><Relationship Id="rId6" Type="http://schemas.openxmlformats.org/officeDocument/2006/relationships/hyperlink" Target="http://osdeconnect.ok.gov/" TargetMode="External"/><Relationship Id="rId5" Type="http://schemas.openxmlformats.org/officeDocument/2006/relationships/hyperlink" Target="https://oklahoma.gov/content/dam/ok/en/osde/ai-and-digital-learning/Model%20Policy%20AI%20Use%20in%20Schools%20Update%20October%202026.pdf" TargetMode="External"/><Relationship Id="rId4" Type="http://schemas.openxmlformats.org/officeDocument/2006/relationships/hyperlink" Target="https://oklahoma.gov/content/dam/ok/en/osde/ai-and-digital-learning/Guidance%20for%20Using%20AI%20in%20Oklahoma%20Schools%20v.3.pdf" TargetMode="Externa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8.xml"/></Relationships>
</file>

<file path=ppt/slides/_rels/slide10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10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1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1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1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6.jpeg"/><Relationship Id="rId1" Type="http://schemas.openxmlformats.org/officeDocument/2006/relationships/slideLayout" Target="../slideLayouts/slideLayout8.xml"/><Relationship Id="rId6" Type="http://schemas.openxmlformats.org/officeDocument/2006/relationships/image" Target="../media/image39.png"/><Relationship Id="rId5" Type="http://schemas.openxmlformats.org/officeDocument/2006/relationships/customXml" Target="../ink/ink2.xml"/><Relationship Id="rId4" Type="http://schemas.openxmlformats.org/officeDocument/2006/relationships/image" Target="../media/image38.png"/></Relationships>
</file>

<file path=ppt/slides/_rels/slide1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0.xml"/><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2.xml"/><Relationship Id="rId1" Type="http://schemas.openxmlformats.org/officeDocument/2006/relationships/slideLayout" Target="../slideLayouts/slideLayout8.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4.xml"/><Relationship Id="rId1" Type="http://schemas.openxmlformats.org/officeDocument/2006/relationships/slideLayout" Target="../slideLayouts/slideLayout8.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customXml" Target="../ink/ink3.xml"/><Relationship Id="rId7" Type="http://schemas.openxmlformats.org/officeDocument/2006/relationships/customXml" Target="../ink/ink5.xml"/><Relationship Id="rId12" Type="http://schemas.openxmlformats.org/officeDocument/2006/relationships/image" Target="../media/image47.png"/><Relationship Id="rId2" Type="http://schemas.openxmlformats.org/officeDocument/2006/relationships/image" Target="../media/image41.jpeg"/><Relationship Id="rId1" Type="http://schemas.openxmlformats.org/officeDocument/2006/relationships/slideLayout" Target="../slideLayouts/slideLayout8.xml"/><Relationship Id="rId6" Type="http://schemas.openxmlformats.org/officeDocument/2006/relationships/image" Target="../media/image44.png"/><Relationship Id="rId11" Type="http://schemas.openxmlformats.org/officeDocument/2006/relationships/customXml" Target="../ink/ink7.xml"/><Relationship Id="rId5" Type="http://schemas.openxmlformats.org/officeDocument/2006/relationships/customXml" Target="../ink/ink4.xml"/><Relationship Id="rId10" Type="http://schemas.openxmlformats.org/officeDocument/2006/relationships/image" Target="../media/image46.png"/><Relationship Id="rId4" Type="http://schemas.openxmlformats.org/officeDocument/2006/relationships/image" Target="../media/image43.png"/><Relationship Id="rId9" Type="http://schemas.openxmlformats.org/officeDocument/2006/relationships/customXml" Target="../ink/ink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planyourwayok.com/" TargetMode="Externa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hyperlink" Target="mailto:donna.tye-lewis@sde.ok.gov" TargetMode="External"/><Relationship Id="rId2" Type="http://schemas.openxmlformats.org/officeDocument/2006/relationships/hyperlink" Target="mailto:lori.chesnut@sde.ok.gov" TargetMode="External"/><Relationship Id="rId1" Type="http://schemas.openxmlformats.org/officeDocument/2006/relationships/slideLayout" Target="../slideLayouts/slideLayout6.xml"/><Relationship Id="rId6" Type="http://schemas.openxmlformats.org/officeDocument/2006/relationships/hyperlink" Target="mailto:april.Bowden@sde.ok.gov" TargetMode="External"/><Relationship Id="rId5" Type="http://schemas.openxmlformats.org/officeDocument/2006/relationships/hyperlink" Target="mailto:erin.berry@sde.ok.gov" TargetMode="External"/><Relationship Id="rId4" Type="http://schemas.openxmlformats.org/officeDocument/2006/relationships/hyperlink" Target="mailto:claudia.beckner@sde.ok.gov" TargetMode="Externa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2" name="Title 1">
            <a:extLst>
              <a:ext uri="{FF2B5EF4-FFF2-40B4-BE49-F238E27FC236}">
                <a16:creationId xmlns:a16="http://schemas.microsoft.com/office/drawing/2014/main" id="{2C50DED6-DE87-7457-5A9A-42DD1D3402C0}"/>
              </a:ext>
            </a:extLst>
          </p:cNvPr>
          <p:cNvSpPr>
            <a:spLocks noGrp="1"/>
          </p:cNvSpPr>
          <p:nvPr>
            <p:ph type="title" idx="4294967295"/>
          </p:nvPr>
        </p:nvSpPr>
        <p:spPr>
          <a:xfrm>
            <a:off x="838200" y="-1325563"/>
            <a:ext cx="10515600" cy="1325563"/>
          </a:xfrm>
        </p:spPr>
        <p:txBody>
          <a:bodyPr spcFirstLastPara="1" wrap="square" lIns="91425" tIns="45700" rIns="91425" bIns="45700" anchor="b" anchorCtr="0">
            <a:normAutofit fontScale="90000"/>
          </a:bodyPr>
          <a:lstStyle/>
          <a:p>
            <a:r>
              <a:rPr lang="en-US"/>
              <a:t>Plan Your Way OK </a:t>
            </a:r>
            <a:br>
              <a:rPr lang="en-US"/>
            </a:br>
            <a:r>
              <a:rPr lang="en-US"/>
              <a:t>Oklahoma State Department of Education</a:t>
            </a:r>
            <a:br>
              <a:rPr lang="en-US"/>
            </a:br>
            <a:r>
              <a:rPr lang="en-US"/>
              <a:t>Pathways to Partnerships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7"/>
          <p:cNvSpPr txBox="1">
            <a:spLocks noGrp="1"/>
          </p:cNvSpPr>
          <p:nvPr>
            <p:ph type="title"/>
          </p:nvPr>
        </p:nvSpPr>
        <p:spPr>
          <a:xfrm>
            <a:off x="256032" y="704089"/>
            <a:ext cx="11695176" cy="3493008"/>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6000"/>
              <a:buFont typeface="Atkinson Hyperlegible Next"/>
              <a:buNone/>
            </a:pPr>
            <a:r>
              <a:rPr lang="en-US" sz="4800" dirty="0">
                <a:latin typeface="Atkinson Hyperlegible" pitchFamily="2" charset="0"/>
              </a:rPr>
              <a:t>Using Transition Assessment Results to Develop Meaningful Transition Plans for Students Participating in the Oklahoma Alternate Assessment Program (OAAP)</a:t>
            </a:r>
            <a:endParaRPr lang="en-US" sz="4800">
              <a:latin typeface="Atkinson Hyperlegible" pitchFamily="2" charset="0"/>
            </a:endParaRPr>
          </a:p>
        </p:txBody>
      </p:sp>
      <p:sp>
        <p:nvSpPr>
          <p:cNvPr id="185" name="Google Shape;185;p7"/>
          <p:cNvSpPr txBox="1">
            <a:spLocks noGrp="1"/>
          </p:cNvSpPr>
          <p:nvPr>
            <p:ph type="body" idx="1"/>
          </p:nvPr>
        </p:nvSpPr>
        <p:spPr>
          <a:xfrm>
            <a:off x="256032" y="4589463"/>
            <a:ext cx="11695176" cy="1500187"/>
          </a:xfrm>
          <a:prstGeom prst="rect">
            <a:avLst/>
          </a:prstGeom>
          <a:noFill/>
          <a:ln>
            <a:noFill/>
          </a:ln>
        </p:spPr>
        <p:txBody>
          <a:bodyPr spcFirstLastPara="1" wrap="square" lIns="91425" tIns="45700" rIns="91425" bIns="45700" numCol="2" anchor="t" anchorCtr="0">
            <a:normAutofit/>
          </a:bodyPr>
          <a:lstStyle/>
          <a:p>
            <a:pPr marL="0" lvl="0" indent="0" algn="l" rtl="0">
              <a:lnSpc>
                <a:spcPct val="90000"/>
              </a:lnSpc>
              <a:spcBef>
                <a:spcPts val="0"/>
              </a:spcBef>
              <a:spcAft>
                <a:spcPts val="0"/>
              </a:spcAft>
              <a:buClr>
                <a:schemeClr val="lt1"/>
              </a:buClr>
              <a:buSzPts val="2400"/>
              <a:buNone/>
            </a:pPr>
            <a:r>
              <a:rPr lang="en-US" dirty="0"/>
              <a:t>Claudia Beckner, M.Ed.</a:t>
            </a:r>
          </a:p>
          <a:p>
            <a:pPr marL="0" lvl="0" indent="0" algn="l" rtl="0">
              <a:lnSpc>
                <a:spcPct val="90000"/>
              </a:lnSpc>
              <a:spcBef>
                <a:spcPts val="0"/>
              </a:spcBef>
              <a:spcAft>
                <a:spcPts val="0"/>
              </a:spcAft>
              <a:buClr>
                <a:schemeClr val="lt1"/>
              </a:buClr>
              <a:buSzPts val="2400"/>
              <a:buNone/>
            </a:pPr>
            <a:r>
              <a:rPr lang="en-US" dirty="0"/>
              <a:t>Temp Specialist, Secondary Transition</a:t>
            </a:r>
          </a:p>
          <a:p>
            <a:pPr marL="0" lvl="0" indent="0" algn="l" rtl="0">
              <a:lnSpc>
                <a:spcPct val="90000"/>
              </a:lnSpc>
              <a:spcBef>
                <a:spcPts val="0"/>
              </a:spcBef>
              <a:spcAft>
                <a:spcPts val="0"/>
              </a:spcAft>
              <a:buClr>
                <a:schemeClr val="lt1"/>
              </a:buClr>
              <a:buSzPts val="2400"/>
              <a:buNone/>
            </a:pPr>
            <a:r>
              <a:rPr lang="en-US" dirty="0"/>
              <a:t>OSDE-Special Education Services</a:t>
            </a:r>
          </a:p>
          <a:p>
            <a:pPr marL="0" lvl="0" indent="0" algn="l" rtl="0">
              <a:lnSpc>
                <a:spcPct val="90000"/>
              </a:lnSpc>
              <a:spcBef>
                <a:spcPts val="0"/>
              </a:spcBef>
              <a:spcAft>
                <a:spcPts val="0"/>
              </a:spcAft>
              <a:buClr>
                <a:schemeClr val="lt1"/>
              </a:buClr>
              <a:buSzPts val="2400"/>
              <a:buNone/>
            </a:pPr>
            <a:r>
              <a:rPr lang="en-US" dirty="0">
                <a:hlinkClick r:id="rId3"/>
              </a:rPr>
              <a:t>claudia.beckner@sde.ok.gov</a:t>
            </a:r>
            <a:r>
              <a:rPr lang="en-US" dirty="0"/>
              <a:t> </a:t>
            </a:r>
          </a:p>
          <a:p>
            <a:pPr marL="0" lvl="0" indent="0" algn="l" rtl="0">
              <a:lnSpc>
                <a:spcPct val="90000"/>
              </a:lnSpc>
              <a:spcBef>
                <a:spcPts val="0"/>
              </a:spcBef>
              <a:spcAft>
                <a:spcPts val="0"/>
              </a:spcAft>
              <a:buClr>
                <a:schemeClr val="lt1"/>
              </a:buClr>
              <a:buSzPts val="2400"/>
              <a:buNone/>
            </a:pPr>
            <a:r>
              <a:rPr lang="en-US" dirty="0"/>
              <a:t>Donna Tye-Lewis, M.Ed.</a:t>
            </a:r>
          </a:p>
          <a:p>
            <a:pPr marL="0" lvl="0" indent="0" algn="l" rtl="0">
              <a:lnSpc>
                <a:spcPct val="90000"/>
              </a:lnSpc>
              <a:spcBef>
                <a:spcPts val="0"/>
              </a:spcBef>
              <a:spcAft>
                <a:spcPts val="0"/>
              </a:spcAft>
              <a:buClr>
                <a:schemeClr val="lt1"/>
              </a:buClr>
              <a:buSzPts val="2400"/>
              <a:buNone/>
            </a:pPr>
            <a:r>
              <a:rPr lang="en-US" dirty="0"/>
              <a:t>Project Manager, Pathways to Partnerships</a:t>
            </a:r>
          </a:p>
          <a:p>
            <a:pPr marL="0" lvl="0" indent="0" algn="l" rtl="0">
              <a:lnSpc>
                <a:spcPct val="90000"/>
              </a:lnSpc>
              <a:spcBef>
                <a:spcPts val="0"/>
              </a:spcBef>
              <a:spcAft>
                <a:spcPts val="0"/>
              </a:spcAft>
              <a:buClr>
                <a:schemeClr val="lt1"/>
              </a:buClr>
              <a:buSzPts val="2400"/>
              <a:buNone/>
            </a:pPr>
            <a:r>
              <a:rPr lang="en-US" dirty="0"/>
              <a:t>OSDE-Special Education Services</a:t>
            </a:r>
          </a:p>
          <a:p>
            <a:pPr marL="0" lvl="0" indent="0" algn="l" rtl="0">
              <a:lnSpc>
                <a:spcPct val="90000"/>
              </a:lnSpc>
              <a:spcBef>
                <a:spcPts val="0"/>
              </a:spcBef>
              <a:spcAft>
                <a:spcPts val="0"/>
              </a:spcAft>
              <a:buClr>
                <a:schemeClr val="lt1"/>
              </a:buClr>
              <a:buSzPts val="2400"/>
              <a:buNone/>
            </a:pPr>
            <a:r>
              <a:rPr lang="en-US" dirty="0">
                <a:hlinkClick r:id="rId4"/>
              </a:rPr>
              <a:t>donna.tye-lewis@sde.ok.gov</a:t>
            </a:r>
            <a:r>
              <a:rPr lang="en-US"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171840-B441-D1B2-9915-CCC087E60030}"/>
              </a:ext>
            </a:extLst>
          </p:cNvPr>
          <p:cNvSpPr>
            <a:spLocks noGrp="1"/>
          </p:cNvSpPr>
          <p:nvPr>
            <p:ph type="title"/>
          </p:nvPr>
        </p:nvSpPr>
        <p:spPr/>
        <p:txBody>
          <a:bodyPr/>
          <a:lstStyle/>
          <a:p>
            <a:r>
              <a:rPr lang="en-US" dirty="0">
                <a:latin typeface="Atkinson Hyperlegible" pitchFamily="2" charset="0"/>
              </a:rPr>
              <a:t>Agenda and Materials</a:t>
            </a:r>
          </a:p>
        </p:txBody>
      </p:sp>
      <p:sp>
        <p:nvSpPr>
          <p:cNvPr id="5" name="Text Placeholder 4">
            <a:extLst>
              <a:ext uri="{FF2B5EF4-FFF2-40B4-BE49-F238E27FC236}">
                <a16:creationId xmlns:a16="http://schemas.microsoft.com/office/drawing/2014/main" id="{21C5F924-C18F-3718-D1EA-AFFD4D4CEE81}"/>
              </a:ext>
            </a:extLst>
          </p:cNvPr>
          <p:cNvSpPr>
            <a:spLocks noGrp="1"/>
          </p:cNvSpPr>
          <p:nvPr>
            <p:ph type="body" idx="1"/>
          </p:nvPr>
        </p:nvSpPr>
        <p:spPr/>
        <p:txBody>
          <a:bodyPr>
            <a:normAutofit fontScale="92500" lnSpcReduction="20000"/>
          </a:bodyPr>
          <a:lstStyle/>
          <a:p>
            <a:pPr marL="50800" lvl="0" indent="0" fontAlgn="base">
              <a:buNone/>
            </a:pPr>
            <a:r>
              <a:rPr lang="en-US" dirty="0"/>
              <a:t>8:15-8:30 		Check-In: Agenda/Accessing Training Materials </a:t>
            </a:r>
          </a:p>
          <a:p>
            <a:pPr marL="50800" lvl="0" indent="0" fontAlgn="base">
              <a:buNone/>
            </a:pPr>
            <a:r>
              <a:rPr lang="en-US" dirty="0"/>
              <a:t>8:30-9:15 		Overview of Secondary Transition Requirements </a:t>
            </a:r>
          </a:p>
          <a:p>
            <a:pPr marL="50800" lvl="0" indent="0" fontAlgn="base">
              <a:buNone/>
            </a:pPr>
            <a:r>
              <a:rPr lang="en-US" dirty="0"/>
              <a:t>9:15-10:30		Transition Assessments </a:t>
            </a:r>
          </a:p>
          <a:p>
            <a:pPr marL="50800" lvl="0" indent="0" fontAlgn="base">
              <a:buNone/>
            </a:pPr>
            <a:r>
              <a:rPr lang="en-US" dirty="0"/>
              <a:t>10:30-10:45 	Break</a:t>
            </a:r>
          </a:p>
          <a:p>
            <a:pPr marL="50800" lvl="0" indent="0" fontAlgn="base">
              <a:buNone/>
            </a:pPr>
            <a:r>
              <a:rPr lang="en-US" dirty="0"/>
              <a:t>10:45-11:45		Partner Presentation</a:t>
            </a:r>
          </a:p>
          <a:p>
            <a:pPr marL="50800" lvl="0" indent="0" fontAlgn="base">
              <a:buNone/>
            </a:pPr>
            <a:r>
              <a:rPr lang="en-US" dirty="0"/>
              <a:t>11:45-1:00		Lunch (On your own) </a:t>
            </a:r>
          </a:p>
          <a:p>
            <a:pPr marL="50800" lvl="0" indent="0" fontAlgn="base">
              <a:buNone/>
            </a:pPr>
            <a:r>
              <a:rPr lang="en-US" dirty="0"/>
              <a:t>1:00-2:00 		Case Study 1</a:t>
            </a:r>
          </a:p>
          <a:p>
            <a:pPr marL="50800" lvl="0" indent="0" fontAlgn="base">
              <a:buNone/>
            </a:pPr>
            <a:r>
              <a:rPr lang="en-US" dirty="0"/>
              <a:t>2:00-2:15 		Break</a:t>
            </a:r>
          </a:p>
          <a:p>
            <a:pPr marL="50800" lvl="0" indent="0" fontAlgn="base">
              <a:buNone/>
            </a:pPr>
            <a:r>
              <a:rPr lang="en-US" dirty="0"/>
              <a:t>2:15-3:15 		Case Study 2</a:t>
            </a:r>
          </a:p>
          <a:p>
            <a:pPr marL="50800" lvl="0" indent="0" fontAlgn="base">
              <a:buNone/>
            </a:pPr>
            <a:r>
              <a:rPr lang="en-US" dirty="0"/>
              <a:t>3:15-3:30 		Q &amp;A/Evaluation</a:t>
            </a:r>
          </a:p>
          <a:p>
            <a:pPr marL="50800" indent="0">
              <a:buNone/>
            </a:pPr>
            <a:endParaRPr lang="en-US" dirty="0"/>
          </a:p>
        </p:txBody>
      </p:sp>
    </p:spTree>
    <p:extLst>
      <p:ext uri="{BB962C8B-B14F-4D97-AF65-F5344CB8AC3E}">
        <p14:creationId xmlns:p14="http://schemas.microsoft.com/office/powerpoint/2010/main" val="3858052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tkinson Hyperlegible Next"/>
              <a:buNone/>
            </a:pPr>
            <a:r>
              <a:rPr lang="en-US" dirty="0">
                <a:latin typeface="Atkinson Hyperlegible" pitchFamily="2" charset="0"/>
              </a:rPr>
              <a:t>The Purpose of IDEA</a:t>
            </a:r>
            <a:endParaRPr dirty="0">
              <a:latin typeface="Atkinson Hyperlegible" pitchFamily="2" charset="0"/>
            </a:endParaRPr>
          </a:p>
        </p:txBody>
      </p:sp>
      <p:sp>
        <p:nvSpPr>
          <p:cNvPr id="161" name="Google Shape;161;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50800" marR="5080" indent="0">
              <a:lnSpc>
                <a:spcPct val="100000"/>
              </a:lnSpc>
              <a:spcBef>
                <a:spcPts val="105"/>
              </a:spcBef>
              <a:buNone/>
              <a:tabLst>
                <a:tab pos="241300" algn="l"/>
              </a:tabLst>
              <a:defRPr/>
            </a:pPr>
            <a:r>
              <a:rPr lang="en-US" sz="3200" dirty="0">
                <a:solidFill>
                  <a:schemeClr val="tx1"/>
                </a:solidFill>
                <a:latin typeface="Atkinson Hyperlegible Next" pitchFamily="2" charset="0"/>
                <a:cs typeface="Arial" panose="020B0604020202020204" pitchFamily="34" charset="0"/>
                <a:sym typeface="Arial"/>
              </a:rPr>
              <a:t>The purposes of IDEA include ensuring that all children with disabilities have available to them a free appropriate public education (FAPE) that emphasizes special education and related services designed to meet their unique needs AND prepares them for further education, employment and independent living.</a:t>
            </a:r>
          </a:p>
          <a:p>
            <a:pPr marL="50800" marR="5080" indent="0">
              <a:lnSpc>
                <a:spcPct val="100000"/>
              </a:lnSpc>
              <a:spcBef>
                <a:spcPts val="105"/>
              </a:spcBef>
              <a:buNone/>
              <a:tabLst>
                <a:tab pos="241300" algn="l"/>
              </a:tabLst>
              <a:defRPr/>
            </a:pPr>
            <a:endParaRPr lang="en-US" sz="3200" dirty="0">
              <a:solidFill>
                <a:srgbClr val="000000"/>
              </a:solidFill>
              <a:latin typeface="Arial" panose="020B0604020202020204" pitchFamily="34" charset="0"/>
              <a:cs typeface="Arial" panose="020B0604020202020204" pitchFamily="34" charset="0"/>
              <a:sym typeface="Arial"/>
            </a:endParaRPr>
          </a:p>
          <a:p>
            <a:pPr marL="12700" marR="5080" lvl="0" indent="0">
              <a:lnSpc>
                <a:spcPct val="100000"/>
              </a:lnSpc>
              <a:spcBef>
                <a:spcPts val="105"/>
              </a:spcBef>
              <a:buClr>
                <a:srgbClr val="177AC0"/>
              </a:buClr>
              <a:buSzTx/>
              <a:buNone/>
              <a:tabLst>
                <a:tab pos="241300" algn="l"/>
              </a:tabLst>
              <a:defRPr/>
            </a:pPr>
            <a:r>
              <a:rPr lang="en-US" sz="3200" dirty="0">
                <a:solidFill>
                  <a:srgbClr val="000000"/>
                </a:solidFill>
                <a:latin typeface="Arial" panose="020B0604020202020204" pitchFamily="34" charset="0"/>
                <a:cs typeface="Arial" panose="020B0604020202020204" pitchFamily="34" charset="0"/>
                <a:sym typeface="Arial"/>
                <a:hlinkClick r:id="rId3"/>
              </a:rPr>
              <a:t>34 CFR 300.101(a)</a:t>
            </a:r>
            <a:endParaRPr lang="en-US" sz="3200" dirty="0">
              <a:solidFill>
                <a:srgbClr val="000000"/>
              </a:solidFill>
              <a:latin typeface="Arial" panose="020B0604020202020204" pitchFamily="34" charset="0"/>
              <a:cs typeface="Arial" panose="020B0604020202020204" pitchFamily="34" charset="0"/>
              <a:sym typeface="Arial"/>
            </a:endParaRPr>
          </a:p>
          <a:p>
            <a:pPr marL="228600" lvl="0" indent="-50800" algn="l" rtl="0">
              <a:lnSpc>
                <a:spcPct val="90000"/>
              </a:lnSpc>
              <a:spcBef>
                <a:spcPts val="0"/>
              </a:spcBef>
              <a:spcAft>
                <a:spcPts val="0"/>
              </a:spcAft>
              <a:buClr>
                <a:schemeClr val="dk1"/>
              </a:buClr>
              <a:buSzPts val="2800"/>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214A-0DAC-E198-3D04-D616CFF5AD7A}"/>
              </a:ext>
            </a:extLst>
          </p:cNvPr>
          <p:cNvSpPr>
            <a:spLocks noGrp="1"/>
          </p:cNvSpPr>
          <p:nvPr>
            <p:ph type="title"/>
          </p:nvPr>
        </p:nvSpPr>
        <p:spPr/>
        <p:txBody>
          <a:bodyPr/>
          <a:lstStyle/>
          <a:p>
            <a:r>
              <a:rPr lang="en-US" dirty="0">
                <a:latin typeface="Atkinson Hyperlegible" pitchFamily="2" charset="0"/>
              </a:rPr>
              <a:t>Oklahoma State Policy</a:t>
            </a:r>
          </a:p>
        </p:txBody>
      </p:sp>
      <p:sp>
        <p:nvSpPr>
          <p:cNvPr id="3" name="Text Placeholder 2">
            <a:extLst>
              <a:ext uri="{FF2B5EF4-FFF2-40B4-BE49-F238E27FC236}">
                <a16:creationId xmlns:a16="http://schemas.microsoft.com/office/drawing/2014/main" id="{63DDDD02-3D2F-0E72-B89E-6E7A0096BC29}"/>
              </a:ext>
            </a:extLst>
          </p:cNvPr>
          <p:cNvSpPr>
            <a:spLocks noGrp="1"/>
          </p:cNvSpPr>
          <p:nvPr>
            <p:ph type="body" idx="1"/>
          </p:nvPr>
        </p:nvSpPr>
        <p:spPr/>
        <p:txBody>
          <a:bodyPr/>
          <a:lstStyle/>
          <a:p>
            <a:pPr marL="50800" marR="5080" indent="0">
              <a:lnSpc>
                <a:spcPct val="100000"/>
              </a:lnSpc>
              <a:spcBef>
                <a:spcPts val="105"/>
              </a:spcBef>
              <a:buNone/>
              <a:tabLst>
                <a:tab pos="241300" algn="l"/>
              </a:tabLst>
              <a:defRPr/>
            </a:pPr>
            <a:r>
              <a:rPr lang="en-US" sz="3200" dirty="0">
                <a:solidFill>
                  <a:srgbClr val="000000"/>
                </a:solidFill>
                <a:latin typeface="Atkinson Hyperlegible Next" pitchFamily="2" charset="0"/>
                <a:cs typeface="Arial" panose="020B0604020202020204" pitchFamily="34" charset="0"/>
                <a:sym typeface="Arial"/>
              </a:rPr>
              <a:t>Secondary</a:t>
            </a:r>
            <a:r>
              <a:rPr lang="en-US" sz="3200" spc="-5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transition</a:t>
            </a:r>
            <a:r>
              <a:rPr lang="en-US" sz="3200" spc="-50"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services</a:t>
            </a:r>
            <a:r>
              <a:rPr lang="en-US" sz="3200" spc="-6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must</a:t>
            </a:r>
            <a:r>
              <a:rPr lang="en-US" sz="3200" spc="-50"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be</a:t>
            </a:r>
            <a:r>
              <a:rPr lang="en-US" sz="3200" spc="-40"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in</a:t>
            </a:r>
            <a:r>
              <a:rPr lang="en-US" sz="3200" spc="-40"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effect</a:t>
            </a:r>
            <a:r>
              <a:rPr lang="en-US" sz="3200" spc="-50"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before</a:t>
            </a:r>
            <a:r>
              <a:rPr lang="en-US" sz="3200" spc="-50" dirty="0">
                <a:solidFill>
                  <a:srgbClr val="000000"/>
                </a:solidFill>
                <a:latin typeface="Atkinson Hyperlegible Next" pitchFamily="2" charset="0"/>
                <a:cs typeface="Arial" panose="020B0604020202020204" pitchFamily="34" charset="0"/>
                <a:sym typeface="Arial"/>
              </a:rPr>
              <a:t> </a:t>
            </a:r>
            <a:r>
              <a:rPr lang="en-US" sz="3200" spc="-25" dirty="0">
                <a:solidFill>
                  <a:srgbClr val="000000"/>
                </a:solidFill>
                <a:latin typeface="Atkinson Hyperlegible Next" pitchFamily="2" charset="0"/>
                <a:cs typeface="Arial" panose="020B0604020202020204" pitchFamily="34" charset="0"/>
                <a:sym typeface="Arial"/>
              </a:rPr>
              <a:t>the </a:t>
            </a:r>
            <a:r>
              <a:rPr lang="en-US" sz="3200" dirty="0">
                <a:solidFill>
                  <a:srgbClr val="000000"/>
                </a:solidFill>
                <a:latin typeface="Atkinson Hyperlegible Next" pitchFamily="2" charset="0"/>
                <a:cs typeface="Arial" panose="020B0604020202020204" pitchFamily="34" charset="0"/>
                <a:sym typeface="Arial"/>
              </a:rPr>
              <a:t>beginning</a:t>
            </a:r>
            <a:r>
              <a:rPr lang="en-US" sz="3200" spc="-4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of</a:t>
            </a:r>
            <a:r>
              <a:rPr lang="en-US" sz="3200" spc="-2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the</a:t>
            </a:r>
            <a:r>
              <a:rPr lang="en-US" sz="3200" spc="-30" dirty="0">
                <a:solidFill>
                  <a:srgbClr val="000000"/>
                </a:solidFill>
                <a:latin typeface="Atkinson Hyperlegible Next" pitchFamily="2" charset="0"/>
                <a:cs typeface="Arial" panose="020B0604020202020204" pitchFamily="34" charset="0"/>
                <a:sym typeface="Arial"/>
              </a:rPr>
              <a:t> </a:t>
            </a:r>
            <a:r>
              <a:rPr lang="en-US" sz="3200" spc="-10" dirty="0">
                <a:solidFill>
                  <a:srgbClr val="000000"/>
                </a:solidFill>
                <a:latin typeface="Atkinson Hyperlegible Next" pitchFamily="2" charset="0"/>
                <a:cs typeface="Arial" panose="020B0604020202020204" pitchFamily="34" charset="0"/>
                <a:sym typeface="Arial"/>
              </a:rPr>
              <a:t>ninth-</a:t>
            </a:r>
            <a:r>
              <a:rPr lang="en-US" sz="3200" dirty="0">
                <a:solidFill>
                  <a:srgbClr val="000000"/>
                </a:solidFill>
                <a:latin typeface="Atkinson Hyperlegible Next" pitchFamily="2" charset="0"/>
                <a:cs typeface="Arial" panose="020B0604020202020204" pitchFamily="34" charset="0"/>
                <a:sym typeface="Arial"/>
              </a:rPr>
              <a:t>grade</a:t>
            </a:r>
            <a:r>
              <a:rPr lang="en-US" sz="3200" spc="-40"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year,</a:t>
            </a:r>
            <a:r>
              <a:rPr lang="en-US" sz="3200" spc="-4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or</a:t>
            </a:r>
            <a:r>
              <a:rPr lang="en-US" sz="3200" spc="-2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on</a:t>
            </a:r>
            <a:r>
              <a:rPr lang="en-US" sz="3200" spc="-3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or</a:t>
            </a:r>
            <a:r>
              <a:rPr lang="en-US" sz="3200" spc="-2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before</a:t>
            </a:r>
            <a:r>
              <a:rPr lang="en-US" sz="3200" spc="-40"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the</a:t>
            </a:r>
            <a:r>
              <a:rPr lang="en-US" sz="3200" spc="-30"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age</a:t>
            </a:r>
            <a:r>
              <a:rPr lang="en-US" sz="3200" spc="-35" dirty="0">
                <a:solidFill>
                  <a:srgbClr val="000000"/>
                </a:solidFill>
                <a:latin typeface="Atkinson Hyperlegible Next" pitchFamily="2" charset="0"/>
                <a:cs typeface="Arial" panose="020B0604020202020204" pitchFamily="34" charset="0"/>
                <a:sym typeface="Arial"/>
              </a:rPr>
              <a:t> </a:t>
            </a:r>
            <a:r>
              <a:rPr lang="en-US" sz="3200" spc="-25" dirty="0">
                <a:solidFill>
                  <a:srgbClr val="000000"/>
                </a:solidFill>
                <a:latin typeface="Atkinson Hyperlegible Next" pitchFamily="2" charset="0"/>
                <a:cs typeface="Arial" panose="020B0604020202020204" pitchFamily="34" charset="0"/>
                <a:sym typeface="Arial"/>
              </a:rPr>
              <a:t>of 1</a:t>
            </a:r>
            <a:r>
              <a:rPr lang="en-US" sz="3200" dirty="0">
                <a:solidFill>
                  <a:srgbClr val="000000"/>
                </a:solidFill>
                <a:latin typeface="Atkinson Hyperlegible Next" pitchFamily="2" charset="0"/>
                <a:cs typeface="Arial" panose="020B0604020202020204" pitchFamily="34" charset="0"/>
                <a:sym typeface="Arial"/>
              </a:rPr>
              <a:t>5,</a:t>
            </a:r>
            <a:r>
              <a:rPr lang="en-US" sz="3200" spc="-4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whichever</a:t>
            </a:r>
            <a:r>
              <a:rPr lang="en-US" sz="3200" spc="-50"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comes</a:t>
            </a:r>
            <a:r>
              <a:rPr lang="en-US" sz="3200" spc="-45" dirty="0">
                <a:solidFill>
                  <a:srgbClr val="000000"/>
                </a:solidFill>
                <a:latin typeface="Atkinson Hyperlegible Next" pitchFamily="2" charset="0"/>
                <a:cs typeface="Arial" panose="020B0604020202020204" pitchFamily="34" charset="0"/>
                <a:sym typeface="Arial"/>
              </a:rPr>
              <a:t> </a:t>
            </a:r>
            <a:r>
              <a:rPr lang="en-US" sz="3200" spc="-10" dirty="0">
                <a:solidFill>
                  <a:srgbClr val="000000"/>
                </a:solidFill>
                <a:latin typeface="Atkinson Hyperlegible Next" pitchFamily="2" charset="0"/>
                <a:cs typeface="Arial" panose="020B0604020202020204" pitchFamily="34" charset="0"/>
                <a:sym typeface="Arial"/>
              </a:rPr>
              <a:t>first.</a:t>
            </a:r>
          </a:p>
          <a:p>
            <a:pPr marL="50800" marR="5080" indent="0">
              <a:lnSpc>
                <a:spcPct val="100000"/>
              </a:lnSpc>
              <a:spcBef>
                <a:spcPts val="105"/>
              </a:spcBef>
              <a:buNone/>
              <a:tabLst>
                <a:tab pos="241300" algn="l"/>
              </a:tabLst>
              <a:defRPr/>
            </a:pPr>
            <a:endParaRPr lang="en-US" sz="3200" u="sng" spc="-10" dirty="0">
              <a:solidFill>
                <a:srgbClr val="0066A6"/>
              </a:solidFill>
              <a:uFill>
                <a:solidFill>
                  <a:srgbClr val="0066A6"/>
                </a:solidFill>
              </a:uFill>
              <a:latin typeface="Atkinson Hyperlegible Next" pitchFamily="2" charset="0"/>
              <a:cs typeface="Arial" panose="020B0604020202020204" pitchFamily="34" charset="0"/>
              <a:sym typeface="Arial"/>
              <a:hlinkClick r:id="rId3"/>
            </a:endParaRPr>
          </a:p>
          <a:p>
            <a:pPr marL="12066" marR="111125" lvl="0" indent="0">
              <a:lnSpc>
                <a:spcPct val="100000"/>
              </a:lnSpc>
              <a:spcBef>
                <a:spcPts val="1195"/>
              </a:spcBef>
              <a:buClr>
                <a:srgbClr val="177AC0"/>
              </a:buClr>
              <a:buSzTx/>
              <a:buNone/>
              <a:tabLst>
                <a:tab pos="241300" algn="l"/>
              </a:tabLst>
              <a:defRPr/>
            </a:pPr>
            <a:r>
              <a:rPr lang="en-US" sz="3200" u="sng" dirty="0">
                <a:solidFill>
                  <a:srgbClr val="0066A6"/>
                </a:solidFill>
                <a:uFill>
                  <a:solidFill>
                    <a:srgbClr val="0066A6"/>
                  </a:solidFill>
                </a:uFill>
                <a:latin typeface="Atkinson Hyperlegible Next" pitchFamily="2" charset="0"/>
                <a:cs typeface="Arial" panose="020B0604020202020204" pitchFamily="34" charset="0"/>
                <a:sym typeface="Arial"/>
                <a:hlinkClick r:id="rId3"/>
              </a:rPr>
              <a:t>34</a:t>
            </a:r>
            <a:r>
              <a:rPr lang="en-US" sz="3200" u="sng" spc="-45" dirty="0">
                <a:solidFill>
                  <a:srgbClr val="0066A6"/>
                </a:solidFill>
                <a:uFill>
                  <a:solidFill>
                    <a:srgbClr val="0066A6"/>
                  </a:solidFill>
                </a:uFill>
                <a:latin typeface="Atkinson Hyperlegible Next" pitchFamily="2" charset="0"/>
                <a:cs typeface="Arial" panose="020B0604020202020204" pitchFamily="34" charset="0"/>
                <a:sym typeface="Arial"/>
                <a:hlinkClick r:id="rId3"/>
              </a:rPr>
              <a:t> </a:t>
            </a:r>
            <a:r>
              <a:rPr lang="en-US" sz="3200" u="sng" dirty="0">
                <a:solidFill>
                  <a:srgbClr val="0066A6"/>
                </a:solidFill>
                <a:uFill>
                  <a:solidFill>
                    <a:srgbClr val="0066A6"/>
                  </a:solidFill>
                </a:uFill>
                <a:latin typeface="Atkinson Hyperlegible Next" pitchFamily="2" charset="0"/>
                <a:cs typeface="Arial" panose="020B0604020202020204" pitchFamily="34" charset="0"/>
                <a:sym typeface="Arial"/>
                <a:hlinkClick r:id="rId3"/>
              </a:rPr>
              <a:t>CFR</a:t>
            </a:r>
            <a:r>
              <a:rPr lang="en-US" sz="3200" u="sng" spc="-25" dirty="0">
                <a:solidFill>
                  <a:srgbClr val="0066A6"/>
                </a:solidFill>
                <a:uFill>
                  <a:solidFill>
                    <a:srgbClr val="0066A6"/>
                  </a:solidFill>
                </a:uFill>
                <a:latin typeface="Atkinson Hyperlegible Next" pitchFamily="2" charset="0"/>
                <a:cs typeface="Arial" panose="020B0604020202020204" pitchFamily="34" charset="0"/>
                <a:sym typeface="Arial"/>
                <a:hlinkClick r:id="rId3"/>
              </a:rPr>
              <a:t> </a:t>
            </a:r>
            <a:r>
              <a:rPr lang="en-US" sz="3200" u="sng" spc="-10" dirty="0">
                <a:solidFill>
                  <a:srgbClr val="0066A6"/>
                </a:solidFill>
                <a:uFill>
                  <a:solidFill>
                    <a:srgbClr val="0066A6"/>
                  </a:solidFill>
                </a:uFill>
                <a:latin typeface="Atkinson Hyperlegible Next" pitchFamily="2" charset="0"/>
                <a:cs typeface="Arial" panose="020B0604020202020204" pitchFamily="34" charset="0"/>
                <a:sym typeface="Arial"/>
                <a:hlinkClick r:id="rId3"/>
              </a:rPr>
              <a:t>300.320(b)</a:t>
            </a:r>
            <a:endParaRPr lang="en-US" sz="3200" dirty="0">
              <a:solidFill>
                <a:srgbClr val="000000"/>
              </a:solidFill>
              <a:latin typeface="Atkinson Hyperlegible Next" pitchFamily="2" charset="0"/>
              <a:cs typeface="Arial" panose="020B0604020202020204" pitchFamily="34" charset="0"/>
              <a:sym typeface="Arial"/>
            </a:endParaRPr>
          </a:p>
          <a:p>
            <a:endParaRPr lang="en-US" dirty="0"/>
          </a:p>
        </p:txBody>
      </p:sp>
    </p:spTree>
    <p:extLst>
      <p:ext uri="{BB962C8B-B14F-4D97-AF65-F5344CB8AC3E}">
        <p14:creationId xmlns:p14="http://schemas.microsoft.com/office/powerpoint/2010/main" val="1941260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D84EC-D911-6F98-57AA-6038B9CF8B32}"/>
              </a:ext>
            </a:extLst>
          </p:cNvPr>
          <p:cNvSpPr>
            <a:spLocks noGrp="1"/>
          </p:cNvSpPr>
          <p:nvPr>
            <p:ph type="title"/>
          </p:nvPr>
        </p:nvSpPr>
        <p:spPr/>
        <p:txBody>
          <a:bodyPr/>
          <a:lstStyle/>
          <a:p>
            <a:r>
              <a:rPr lang="en-US" dirty="0">
                <a:latin typeface="Atkinson Hyperlegible" pitchFamily="2" charset="0"/>
                <a:hlinkClick r:id="rId3"/>
              </a:rPr>
              <a:t>Plan Your Way OK</a:t>
            </a:r>
            <a:endParaRPr lang="en-US" dirty="0">
              <a:latin typeface="Atkinson Hyperlegible" pitchFamily="2" charset="0"/>
            </a:endParaRPr>
          </a:p>
        </p:txBody>
      </p:sp>
      <p:sp>
        <p:nvSpPr>
          <p:cNvPr id="3" name="Text Placeholder 2">
            <a:extLst>
              <a:ext uri="{FF2B5EF4-FFF2-40B4-BE49-F238E27FC236}">
                <a16:creationId xmlns:a16="http://schemas.microsoft.com/office/drawing/2014/main" id="{D933D413-A11E-FA52-3530-7CB94FAFB693}"/>
              </a:ext>
            </a:extLst>
          </p:cNvPr>
          <p:cNvSpPr>
            <a:spLocks noGrp="1"/>
          </p:cNvSpPr>
          <p:nvPr>
            <p:ph type="body" idx="1"/>
          </p:nvPr>
        </p:nvSpPr>
        <p:spPr>
          <a:xfrm>
            <a:off x="838200" y="4678016"/>
            <a:ext cx="10515600" cy="1498945"/>
          </a:xfrm>
        </p:spPr>
        <p:txBody>
          <a:bodyPr>
            <a:normAutofit lnSpcReduction="10000"/>
          </a:bodyPr>
          <a:lstStyle/>
          <a:p>
            <a:pPr marL="76200" indent="0">
              <a:buNone/>
            </a:pPr>
            <a:r>
              <a:rPr lang="en-US" sz="2400" dirty="0"/>
              <a:t>Provides easy‑to‑understand tools, information, and connections to services so you can stay informed, be active partners in transition planning, explore career options, and access innovative programs that lead to competitive, integrated employment and community belonging.</a:t>
            </a:r>
          </a:p>
          <a:p>
            <a:pPr marL="533400" lvl="1" indent="0">
              <a:buNone/>
            </a:pPr>
            <a:endParaRPr lang="en-US" dirty="0"/>
          </a:p>
        </p:txBody>
      </p:sp>
      <p:pic>
        <p:nvPicPr>
          <p:cNvPr id="5" name="Picture 4" descr="Website screen shot of Plan Your Way OK user roles are depicted as icons labeled for Students (graudate), Families (adult and two children), Professionals (person wearing a tie), Business Partners (storefront with awning), Partners (two shaking hands). Above icons it says Your Way Forward is All in the Plan! Click on the roles that best describes you and get help for the next steps in your journey.">
            <a:extLst>
              <a:ext uri="{FF2B5EF4-FFF2-40B4-BE49-F238E27FC236}">
                <a16:creationId xmlns:a16="http://schemas.microsoft.com/office/drawing/2014/main" id="{58E29FD6-C6FE-78D4-FA4A-E108001A50D5}"/>
              </a:ext>
            </a:extLst>
          </p:cNvPr>
          <p:cNvPicPr>
            <a:picLocks noChangeAspect="1"/>
          </p:cNvPicPr>
          <p:nvPr/>
        </p:nvPicPr>
        <p:blipFill>
          <a:blip r:embed="rId4"/>
          <a:stretch>
            <a:fillRect/>
          </a:stretch>
        </p:blipFill>
        <p:spPr>
          <a:xfrm>
            <a:off x="2404447" y="1286897"/>
            <a:ext cx="7383106" cy="3570958"/>
          </a:xfrm>
          <a:prstGeom prst="rect">
            <a:avLst/>
          </a:prstGeom>
        </p:spPr>
      </p:pic>
    </p:spTree>
    <p:extLst>
      <p:ext uri="{BB962C8B-B14F-4D97-AF65-F5344CB8AC3E}">
        <p14:creationId xmlns:p14="http://schemas.microsoft.com/office/powerpoint/2010/main" val="1900442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CABAC-5E3D-0769-C5B0-F73DA3295308}"/>
              </a:ext>
            </a:extLst>
          </p:cNvPr>
          <p:cNvSpPr>
            <a:spLocks noGrp="1"/>
          </p:cNvSpPr>
          <p:nvPr>
            <p:ph type="title"/>
          </p:nvPr>
        </p:nvSpPr>
        <p:spPr/>
        <p:txBody>
          <a:bodyPr/>
          <a:lstStyle/>
          <a:p>
            <a:r>
              <a:rPr lang="en-US">
                <a:latin typeface="Atkinson Hyperlegible" pitchFamily="2" charset="0"/>
              </a:rPr>
              <a:t>Better Post-School Outcomes</a:t>
            </a:r>
          </a:p>
        </p:txBody>
      </p:sp>
      <p:sp>
        <p:nvSpPr>
          <p:cNvPr id="3" name="Text Placeholder 2">
            <a:extLst>
              <a:ext uri="{FF2B5EF4-FFF2-40B4-BE49-F238E27FC236}">
                <a16:creationId xmlns:a16="http://schemas.microsoft.com/office/drawing/2014/main" id="{815FDA0E-9781-D5D9-D0FB-D158E36D5086}"/>
              </a:ext>
            </a:extLst>
          </p:cNvPr>
          <p:cNvSpPr>
            <a:spLocks noGrp="1"/>
          </p:cNvSpPr>
          <p:nvPr>
            <p:ph type="body" idx="1"/>
          </p:nvPr>
        </p:nvSpPr>
        <p:spPr/>
        <p:txBody>
          <a:bodyPr>
            <a:normAutofit/>
          </a:bodyPr>
          <a:lstStyle/>
          <a:p>
            <a:pPr marL="473075" lvl="0" indent="0">
              <a:lnSpc>
                <a:spcPct val="100000"/>
              </a:lnSpc>
              <a:spcBef>
                <a:spcPts val="0"/>
              </a:spcBef>
              <a:buClr>
                <a:srgbClr val="000000"/>
              </a:buClr>
              <a:buSzTx/>
              <a:buNone/>
              <a:defRPr/>
            </a:pPr>
            <a:r>
              <a:rPr lang="en-US" sz="3600" dirty="0">
                <a:solidFill>
                  <a:srgbClr val="000000"/>
                </a:solidFill>
                <a:latin typeface="Atkinson Hyperlegible Next" pitchFamily="2" charset="0"/>
                <a:cs typeface="Arial" panose="020B0604020202020204" pitchFamily="34" charset="0"/>
                <a:sym typeface="Arial"/>
              </a:rPr>
              <a:t>Compliant</a:t>
            </a:r>
            <a:r>
              <a:rPr lang="en-US" sz="3600" spc="-85" dirty="0">
                <a:solidFill>
                  <a:srgbClr val="000000"/>
                </a:solidFill>
                <a:latin typeface="Atkinson Hyperlegible Next" pitchFamily="2" charset="0"/>
                <a:cs typeface="Arial" panose="020B0604020202020204" pitchFamily="34" charset="0"/>
                <a:sym typeface="Arial"/>
              </a:rPr>
              <a:t> </a:t>
            </a:r>
            <a:r>
              <a:rPr lang="en-US" sz="3600" dirty="0">
                <a:solidFill>
                  <a:srgbClr val="000000"/>
                </a:solidFill>
                <a:latin typeface="Atkinson Hyperlegible Next" pitchFamily="2" charset="0"/>
                <a:cs typeface="Arial" panose="020B0604020202020204" pitchFamily="34" charset="0"/>
                <a:sym typeface="Arial"/>
              </a:rPr>
              <a:t>and</a:t>
            </a:r>
            <a:r>
              <a:rPr lang="en-US" sz="3600" spc="-100" dirty="0">
                <a:solidFill>
                  <a:srgbClr val="000000"/>
                </a:solidFill>
                <a:latin typeface="Atkinson Hyperlegible Next" pitchFamily="2" charset="0"/>
                <a:cs typeface="Arial" panose="020B0604020202020204" pitchFamily="34" charset="0"/>
                <a:sym typeface="Arial"/>
              </a:rPr>
              <a:t> </a:t>
            </a:r>
            <a:r>
              <a:rPr lang="en-US" sz="3600" dirty="0">
                <a:solidFill>
                  <a:srgbClr val="000000"/>
                </a:solidFill>
                <a:latin typeface="Atkinson Hyperlegible Next" pitchFamily="2" charset="0"/>
                <a:cs typeface="Arial" panose="020B0604020202020204" pitchFamily="34" charset="0"/>
                <a:sym typeface="Arial"/>
              </a:rPr>
              <a:t>Quality</a:t>
            </a:r>
            <a:r>
              <a:rPr lang="en-US" sz="3600" spc="-105" dirty="0">
                <a:solidFill>
                  <a:srgbClr val="000000"/>
                </a:solidFill>
                <a:latin typeface="Atkinson Hyperlegible Next" pitchFamily="2" charset="0"/>
                <a:cs typeface="Arial" panose="020B0604020202020204" pitchFamily="34" charset="0"/>
                <a:sym typeface="Arial"/>
              </a:rPr>
              <a:t> </a:t>
            </a:r>
            <a:r>
              <a:rPr lang="en-US" sz="3600" dirty="0">
                <a:solidFill>
                  <a:srgbClr val="000000"/>
                </a:solidFill>
                <a:latin typeface="Atkinson Hyperlegible Next" pitchFamily="2" charset="0"/>
                <a:cs typeface="Arial" panose="020B0604020202020204" pitchFamily="34" charset="0"/>
                <a:sym typeface="Arial"/>
              </a:rPr>
              <a:t>Transition</a:t>
            </a:r>
            <a:r>
              <a:rPr lang="en-US" sz="3600" spc="-100" dirty="0">
                <a:solidFill>
                  <a:srgbClr val="000000"/>
                </a:solidFill>
                <a:latin typeface="Atkinson Hyperlegible Next" pitchFamily="2" charset="0"/>
                <a:cs typeface="Arial" panose="020B0604020202020204" pitchFamily="34" charset="0"/>
                <a:sym typeface="Arial"/>
              </a:rPr>
              <a:t> </a:t>
            </a:r>
            <a:r>
              <a:rPr lang="en-US" sz="3600" spc="-10" dirty="0">
                <a:solidFill>
                  <a:srgbClr val="000000"/>
                </a:solidFill>
                <a:latin typeface="Atkinson Hyperlegible Next" pitchFamily="2" charset="0"/>
                <a:cs typeface="Arial" panose="020B0604020202020204" pitchFamily="34" charset="0"/>
                <a:sym typeface="Arial"/>
              </a:rPr>
              <a:t>Plans</a:t>
            </a:r>
            <a:endParaRPr lang="en-US" sz="3600" dirty="0">
              <a:solidFill>
                <a:srgbClr val="000000"/>
              </a:solidFill>
              <a:latin typeface="Atkinson Hyperlegible Next" pitchFamily="2" charset="0"/>
              <a:cs typeface="Arial" panose="020B0604020202020204" pitchFamily="34" charset="0"/>
              <a:sym typeface="Arial"/>
            </a:endParaRPr>
          </a:p>
          <a:p>
            <a:pPr marL="473075" lvl="0" indent="0">
              <a:lnSpc>
                <a:spcPct val="100000"/>
              </a:lnSpc>
              <a:spcBef>
                <a:spcPts val="0"/>
              </a:spcBef>
              <a:buClr>
                <a:srgbClr val="000000"/>
              </a:buClr>
              <a:buSzTx/>
              <a:buNone/>
              <a:defRPr/>
            </a:pPr>
            <a:r>
              <a:rPr lang="en-US" sz="3600" b="1" spc="-50" dirty="0">
                <a:solidFill>
                  <a:srgbClr val="177AC0"/>
                </a:solidFill>
                <a:latin typeface="Atkinson Hyperlegible Next" pitchFamily="2" charset="0"/>
                <a:cs typeface="Arial" panose="020B0604020202020204" pitchFamily="34" charset="0"/>
                <a:sym typeface="Arial"/>
              </a:rPr>
              <a:t>=</a:t>
            </a:r>
            <a:endParaRPr lang="en-US" sz="3600" b="1" dirty="0">
              <a:solidFill>
                <a:srgbClr val="000000"/>
              </a:solidFill>
              <a:latin typeface="Atkinson Hyperlegible Next" pitchFamily="2" charset="0"/>
              <a:cs typeface="Arial" panose="020B0604020202020204" pitchFamily="34" charset="0"/>
              <a:sym typeface="Arial"/>
            </a:endParaRPr>
          </a:p>
          <a:p>
            <a:pPr marL="473075" lvl="0" indent="0">
              <a:lnSpc>
                <a:spcPct val="100000"/>
              </a:lnSpc>
              <a:spcBef>
                <a:spcPts val="0"/>
              </a:spcBef>
              <a:buClr>
                <a:srgbClr val="000000"/>
              </a:buClr>
              <a:buSzTx/>
              <a:buNone/>
              <a:defRPr/>
            </a:pPr>
            <a:r>
              <a:rPr lang="en-US" sz="3600" dirty="0">
                <a:solidFill>
                  <a:srgbClr val="000000"/>
                </a:solidFill>
                <a:latin typeface="Atkinson Hyperlegible Next" pitchFamily="2" charset="0"/>
                <a:cs typeface="Arial" panose="020B0604020202020204" pitchFamily="34" charset="0"/>
                <a:sym typeface="Arial"/>
              </a:rPr>
              <a:t>Appropriate</a:t>
            </a:r>
            <a:r>
              <a:rPr lang="en-US" sz="3600" spc="-114" dirty="0">
                <a:solidFill>
                  <a:srgbClr val="000000"/>
                </a:solidFill>
                <a:latin typeface="Atkinson Hyperlegible Next" pitchFamily="2" charset="0"/>
                <a:cs typeface="Arial" panose="020B0604020202020204" pitchFamily="34" charset="0"/>
                <a:sym typeface="Arial"/>
              </a:rPr>
              <a:t> </a:t>
            </a:r>
            <a:r>
              <a:rPr lang="en-US" sz="3600" dirty="0">
                <a:solidFill>
                  <a:srgbClr val="000000"/>
                </a:solidFill>
                <a:latin typeface="Atkinson Hyperlegible Next" pitchFamily="2" charset="0"/>
                <a:cs typeface="Arial" panose="020B0604020202020204" pitchFamily="34" charset="0"/>
                <a:sym typeface="Arial"/>
              </a:rPr>
              <a:t>Transition</a:t>
            </a:r>
            <a:r>
              <a:rPr lang="en-US" sz="3600" spc="-130" dirty="0">
                <a:solidFill>
                  <a:srgbClr val="000000"/>
                </a:solidFill>
                <a:latin typeface="Atkinson Hyperlegible Next" pitchFamily="2" charset="0"/>
                <a:cs typeface="Arial" panose="020B0604020202020204" pitchFamily="34" charset="0"/>
                <a:sym typeface="Arial"/>
              </a:rPr>
              <a:t> </a:t>
            </a:r>
            <a:r>
              <a:rPr lang="en-US" sz="3600" spc="-10" dirty="0">
                <a:solidFill>
                  <a:srgbClr val="000000"/>
                </a:solidFill>
                <a:latin typeface="Atkinson Hyperlegible Next" pitchFamily="2" charset="0"/>
                <a:cs typeface="Arial" panose="020B0604020202020204" pitchFamily="34" charset="0"/>
                <a:sym typeface="Arial"/>
              </a:rPr>
              <a:t>Services</a:t>
            </a:r>
            <a:endParaRPr lang="en-US" sz="3600" dirty="0">
              <a:solidFill>
                <a:srgbClr val="000000"/>
              </a:solidFill>
              <a:latin typeface="Atkinson Hyperlegible Next" pitchFamily="2" charset="0"/>
              <a:cs typeface="Arial" panose="020B0604020202020204" pitchFamily="34" charset="0"/>
              <a:sym typeface="Arial"/>
            </a:endParaRPr>
          </a:p>
          <a:p>
            <a:pPr marL="473075" lvl="0" indent="0">
              <a:lnSpc>
                <a:spcPct val="100000"/>
              </a:lnSpc>
              <a:spcBef>
                <a:spcPts val="0"/>
              </a:spcBef>
              <a:buClr>
                <a:srgbClr val="000000"/>
              </a:buClr>
              <a:buSzTx/>
              <a:buNone/>
              <a:defRPr/>
            </a:pPr>
            <a:r>
              <a:rPr lang="en-US" sz="3600" b="1" spc="-50" dirty="0">
                <a:solidFill>
                  <a:srgbClr val="177AC0"/>
                </a:solidFill>
                <a:latin typeface="Atkinson Hyperlegible Next" pitchFamily="2" charset="0"/>
                <a:cs typeface="Arial" panose="020B0604020202020204" pitchFamily="34" charset="0"/>
                <a:sym typeface="Arial"/>
              </a:rPr>
              <a:t>=</a:t>
            </a:r>
            <a:endParaRPr lang="en-US" sz="3600" b="1" dirty="0">
              <a:solidFill>
                <a:srgbClr val="000000"/>
              </a:solidFill>
              <a:latin typeface="Atkinson Hyperlegible Next" pitchFamily="2" charset="0"/>
              <a:cs typeface="Arial" panose="020B0604020202020204" pitchFamily="34" charset="0"/>
              <a:sym typeface="Arial"/>
            </a:endParaRPr>
          </a:p>
          <a:p>
            <a:pPr marL="473709" lvl="0" indent="0">
              <a:lnSpc>
                <a:spcPct val="100000"/>
              </a:lnSpc>
              <a:spcBef>
                <a:spcPts val="0"/>
              </a:spcBef>
              <a:buClr>
                <a:srgbClr val="000000"/>
              </a:buClr>
              <a:buSzTx/>
              <a:buNone/>
              <a:defRPr/>
            </a:pPr>
            <a:r>
              <a:rPr lang="en-US" sz="3600" dirty="0">
                <a:solidFill>
                  <a:srgbClr val="000000"/>
                </a:solidFill>
                <a:latin typeface="Atkinson Hyperlegible Next" pitchFamily="2" charset="0"/>
                <a:cs typeface="Arial" panose="020B0604020202020204" pitchFamily="34" charset="0"/>
                <a:sym typeface="Arial"/>
              </a:rPr>
              <a:t>Better</a:t>
            </a:r>
            <a:r>
              <a:rPr lang="en-US" sz="3600" spc="-80" dirty="0">
                <a:solidFill>
                  <a:srgbClr val="000000"/>
                </a:solidFill>
                <a:latin typeface="Atkinson Hyperlegible Next" pitchFamily="2" charset="0"/>
                <a:cs typeface="Arial" panose="020B0604020202020204" pitchFamily="34" charset="0"/>
                <a:sym typeface="Arial"/>
              </a:rPr>
              <a:t> </a:t>
            </a:r>
            <a:r>
              <a:rPr lang="en-US" sz="3600" spc="-25" dirty="0">
                <a:solidFill>
                  <a:srgbClr val="000000"/>
                </a:solidFill>
                <a:latin typeface="Atkinson Hyperlegible Next" pitchFamily="2" charset="0"/>
                <a:cs typeface="Arial" panose="020B0604020202020204" pitchFamily="34" charset="0"/>
                <a:sym typeface="Arial"/>
              </a:rPr>
              <a:t>Post-</a:t>
            </a:r>
            <a:r>
              <a:rPr lang="en-US" sz="3600" dirty="0">
                <a:solidFill>
                  <a:srgbClr val="000000"/>
                </a:solidFill>
                <a:latin typeface="Atkinson Hyperlegible Next" pitchFamily="2" charset="0"/>
                <a:cs typeface="Arial" panose="020B0604020202020204" pitchFamily="34" charset="0"/>
                <a:sym typeface="Arial"/>
              </a:rPr>
              <a:t>School</a:t>
            </a:r>
            <a:r>
              <a:rPr lang="en-US" sz="3600" spc="-45" dirty="0">
                <a:solidFill>
                  <a:srgbClr val="000000"/>
                </a:solidFill>
                <a:latin typeface="Atkinson Hyperlegible Next" pitchFamily="2" charset="0"/>
                <a:cs typeface="Arial" panose="020B0604020202020204" pitchFamily="34" charset="0"/>
                <a:sym typeface="Arial"/>
              </a:rPr>
              <a:t> </a:t>
            </a:r>
            <a:r>
              <a:rPr lang="en-US" sz="3600" spc="-10" dirty="0">
                <a:solidFill>
                  <a:srgbClr val="000000"/>
                </a:solidFill>
                <a:latin typeface="Atkinson Hyperlegible Next" pitchFamily="2" charset="0"/>
                <a:cs typeface="Arial" panose="020B0604020202020204" pitchFamily="34" charset="0"/>
                <a:sym typeface="Arial"/>
              </a:rPr>
              <a:t>Outcomes</a:t>
            </a:r>
          </a:p>
          <a:p>
            <a:pPr marL="473709" lvl="0" indent="0" algn="ctr">
              <a:lnSpc>
                <a:spcPct val="100000"/>
              </a:lnSpc>
              <a:spcBef>
                <a:spcPts val="0"/>
              </a:spcBef>
              <a:buClr>
                <a:srgbClr val="000000"/>
              </a:buClr>
              <a:buSzTx/>
              <a:buNone/>
              <a:defRPr/>
            </a:pPr>
            <a:endParaRPr lang="en-US" sz="3200" spc="-10" dirty="0">
              <a:solidFill>
                <a:srgbClr val="000000"/>
              </a:solidFill>
              <a:latin typeface="Atkinson Hyperlegible Next" pitchFamily="2" charset="0"/>
              <a:cs typeface="Arial" panose="020B0604020202020204" pitchFamily="34" charset="0"/>
              <a:sym typeface="Arial"/>
            </a:endParaRPr>
          </a:p>
        </p:txBody>
      </p:sp>
    </p:spTree>
    <p:extLst>
      <p:ext uri="{BB962C8B-B14F-4D97-AF65-F5344CB8AC3E}">
        <p14:creationId xmlns:p14="http://schemas.microsoft.com/office/powerpoint/2010/main" val="1517751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F0AB1-9E96-8B2A-FCFB-6531BE660BBD}"/>
              </a:ext>
            </a:extLst>
          </p:cNvPr>
          <p:cNvSpPr>
            <a:spLocks noGrp="1"/>
          </p:cNvSpPr>
          <p:nvPr>
            <p:ph type="title"/>
          </p:nvPr>
        </p:nvSpPr>
        <p:spPr>
          <a:xfrm>
            <a:off x="569843" y="365125"/>
            <a:ext cx="11105321" cy="1325563"/>
          </a:xfrm>
        </p:spPr>
        <p:txBody>
          <a:bodyPr>
            <a:normAutofit/>
          </a:bodyPr>
          <a:lstStyle/>
          <a:p>
            <a:r>
              <a:rPr lang="en-US" sz="4000" dirty="0">
                <a:latin typeface="Atkinson Hyperlegible" pitchFamily="2" charset="0"/>
                <a:hlinkClick r:id="rId3"/>
              </a:rPr>
              <a:t>Secondary Transition Outcomes and Services</a:t>
            </a:r>
            <a:endParaRPr lang="en-US" sz="4000" dirty="0">
              <a:latin typeface="Atkinson Hyperlegible" pitchFamily="2" charset="0"/>
            </a:endParaRPr>
          </a:p>
        </p:txBody>
      </p:sp>
      <p:sp>
        <p:nvSpPr>
          <p:cNvPr id="3" name="Text Placeholder 2">
            <a:extLst>
              <a:ext uri="{FF2B5EF4-FFF2-40B4-BE49-F238E27FC236}">
                <a16:creationId xmlns:a16="http://schemas.microsoft.com/office/drawing/2014/main" id="{117CB0A3-4C9A-E1C3-7E77-FE9FA19F7C8F}"/>
              </a:ext>
            </a:extLst>
          </p:cNvPr>
          <p:cNvSpPr>
            <a:spLocks noGrp="1"/>
          </p:cNvSpPr>
          <p:nvPr>
            <p:ph type="body" idx="1"/>
          </p:nvPr>
        </p:nvSpPr>
        <p:spPr>
          <a:xfrm>
            <a:off x="569843" y="4625009"/>
            <a:ext cx="11105321" cy="1551954"/>
          </a:xfrm>
        </p:spPr>
        <p:txBody>
          <a:bodyPr>
            <a:noAutofit/>
          </a:bodyPr>
          <a:lstStyle/>
          <a:p>
            <a:pPr fontAlgn="base">
              <a:lnSpc>
                <a:spcPct val="100000"/>
              </a:lnSpc>
              <a:spcBef>
                <a:spcPts val="0"/>
              </a:spcBef>
            </a:pPr>
            <a:r>
              <a:rPr lang="en-US" sz="2400" dirty="0">
                <a:latin typeface="Atkinson Hyperlegible Next" pitchFamily="2" charset="0"/>
              </a:rPr>
              <a:t>The Oklahoma Transition Council (OTC) developed student outcomes.</a:t>
            </a:r>
          </a:p>
          <a:p>
            <a:pPr fontAlgn="base">
              <a:lnSpc>
                <a:spcPct val="100000"/>
              </a:lnSpc>
              <a:spcBef>
                <a:spcPts val="0"/>
              </a:spcBef>
            </a:pPr>
            <a:r>
              <a:rPr lang="en-US" sz="2400" dirty="0">
                <a:latin typeface="Atkinson Hyperlegible Next" pitchFamily="2" charset="0"/>
              </a:rPr>
              <a:t>Reflect a natural progression toward independence, from exploration to planning, preparation, participation, and self-advocacy.</a:t>
            </a:r>
          </a:p>
          <a:p>
            <a:pPr fontAlgn="base">
              <a:lnSpc>
                <a:spcPct val="100000"/>
              </a:lnSpc>
              <a:spcBef>
                <a:spcPts val="0"/>
              </a:spcBef>
            </a:pPr>
            <a:r>
              <a:rPr lang="en-US" sz="2400" dirty="0">
                <a:solidFill>
                  <a:srgbClr val="000000"/>
                </a:solidFill>
                <a:latin typeface="Atkinson Hyperlegible Next" pitchFamily="2" charset="0"/>
                <a:ea typeface="Arial"/>
                <a:cs typeface="Arial"/>
                <a:sym typeface="Arial"/>
              </a:rPr>
              <a:t>Help students, families, and professionals plan for the future. </a:t>
            </a:r>
            <a:endParaRPr lang="en-US" sz="2400" dirty="0">
              <a:latin typeface="Atkinson Hyperlegible Next" pitchFamily="2" charset="0"/>
            </a:endParaRPr>
          </a:p>
        </p:txBody>
      </p:sp>
      <p:pic>
        <p:nvPicPr>
          <p:cNvPr id="5" name="Picture 4" descr="Secondary Transition outcome and services areas are listed in speech bubbles around a circle with a stick person climbing stairs reaching toward a flag on the top step. Under the inage of the step-climbing person are the words Your Dreams &amp; Goals: Your Plan. Each surrounding peech bubble contains words representing the 5 ares of transition outcomes starting below the circle and going clockwise: Self-Determination, Education and Training, Community Belonging, Employment, and Independent and Healthy Living.">
            <a:extLst>
              <a:ext uri="{FF2B5EF4-FFF2-40B4-BE49-F238E27FC236}">
                <a16:creationId xmlns:a16="http://schemas.microsoft.com/office/drawing/2014/main" id="{73156B3D-3E80-7A39-7C79-EA12AE81B785}"/>
              </a:ext>
            </a:extLst>
          </p:cNvPr>
          <p:cNvPicPr>
            <a:picLocks noChangeAspect="1"/>
          </p:cNvPicPr>
          <p:nvPr/>
        </p:nvPicPr>
        <p:blipFill>
          <a:blip r:embed="rId4"/>
          <a:stretch>
            <a:fillRect/>
          </a:stretch>
        </p:blipFill>
        <p:spPr>
          <a:xfrm>
            <a:off x="2236633" y="1257748"/>
            <a:ext cx="8020549" cy="3460027"/>
          </a:xfrm>
          <a:prstGeom prst="rect">
            <a:avLst/>
          </a:prstGeom>
        </p:spPr>
      </p:pic>
    </p:spTree>
    <p:extLst>
      <p:ext uri="{BB962C8B-B14F-4D97-AF65-F5344CB8AC3E}">
        <p14:creationId xmlns:p14="http://schemas.microsoft.com/office/powerpoint/2010/main" val="4239460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32249-AA86-45E7-1A5E-68E2E8174E24}"/>
              </a:ext>
            </a:extLst>
          </p:cNvPr>
          <p:cNvSpPr>
            <a:spLocks noGrp="1"/>
          </p:cNvSpPr>
          <p:nvPr>
            <p:ph type="title"/>
          </p:nvPr>
        </p:nvSpPr>
        <p:spPr/>
        <p:txBody>
          <a:bodyPr/>
          <a:lstStyle/>
          <a:p>
            <a:r>
              <a:rPr lang="en-US" dirty="0">
                <a:solidFill>
                  <a:schemeClr val="accent6"/>
                </a:solidFill>
                <a:latin typeface="Atkinson Hyperlegible" pitchFamily="2" charset="0"/>
                <a:hlinkClick r:id="rId3">
                  <a:extLst>
                    <a:ext uri="{A12FA001-AC4F-418D-AE19-62706E023703}">
                      <ahyp:hlinkClr xmlns:ahyp="http://schemas.microsoft.com/office/drawing/2018/hyperlinkcolor" val="tx"/>
                    </a:ext>
                  </a:extLst>
                </a:hlinkClick>
              </a:rPr>
              <a:t>OK’s Secondary Transition Framework</a:t>
            </a:r>
            <a:endParaRPr lang="en-US" dirty="0">
              <a:solidFill>
                <a:schemeClr val="accent6"/>
              </a:solidFill>
              <a:latin typeface="Atkinson Hyperlegible" pitchFamily="2" charset="0"/>
            </a:endParaRPr>
          </a:p>
        </p:txBody>
      </p:sp>
      <p:pic>
        <p:nvPicPr>
          <p:cNvPr id="5" name="Picture 4" descr="The secondary transition frameworks includes data-driven secondary transition planning, collaborative systems and sustainable teaming and evidence-based and research-based practices and predictors.">
            <a:extLst>
              <a:ext uri="{FF2B5EF4-FFF2-40B4-BE49-F238E27FC236}">
                <a16:creationId xmlns:a16="http://schemas.microsoft.com/office/drawing/2014/main" id="{4A6043B3-AA83-EE4C-E7C4-28EF62029760}"/>
              </a:ext>
            </a:extLst>
          </p:cNvPr>
          <p:cNvPicPr>
            <a:picLocks noChangeAspect="1"/>
          </p:cNvPicPr>
          <p:nvPr/>
        </p:nvPicPr>
        <p:blipFill>
          <a:blip r:embed="rId4"/>
          <a:stretch>
            <a:fillRect/>
          </a:stretch>
        </p:blipFill>
        <p:spPr>
          <a:xfrm>
            <a:off x="2061323" y="1432103"/>
            <a:ext cx="8145554" cy="3993793"/>
          </a:xfrm>
          <a:prstGeom prst="rect">
            <a:avLst/>
          </a:prstGeom>
        </p:spPr>
      </p:pic>
      <p:sp>
        <p:nvSpPr>
          <p:cNvPr id="8" name="TextBox 7">
            <a:extLst>
              <a:ext uri="{FF2B5EF4-FFF2-40B4-BE49-F238E27FC236}">
                <a16:creationId xmlns:a16="http://schemas.microsoft.com/office/drawing/2014/main" id="{81C87976-528C-3292-A4EF-C804C969F2EA}"/>
              </a:ext>
            </a:extLst>
          </p:cNvPr>
          <p:cNvSpPr txBox="1"/>
          <p:nvPr/>
        </p:nvSpPr>
        <p:spPr>
          <a:xfrm>
            <a:off x="2061323" y="5504688"/>
            <a:ext cx="8145554" cy="523220"/>
          </a:xfrm>
          <a:prstGeom prst="rect">
            <a:avLst/>
          </a:prstGeom>
          <a:noFill/>
        </p:spPr>
        <p:txBody>
          <a:bodyPr wrap="square" rtlCol="0">
            <a:spAutoFit/>
          </a:bodyPr>
          <a:lstStyle/>
          <a:p>
            <a:pPr algn="ctr"/>
            <a:r>
              <a:rPr lang="en-US" sz="2800">
                <a:latin typeface="Atkinson Hyperlegible Next" pitchFamily="2" charset="0"/>
                <a:hlinkClick r:id="rId5"/>
              </a:rPr>
              <a:t>Secondary Transition Framework Guide</a:t>
            </a:r>
            <a:endParaRPr lang="en-US" sz="2800">
              <a:latin typeface="Atkinson Hyperlegible Next" pitchFamily="2" charset="0"/>
            </a:endParaRPr>
          </a:p>
        </p:txBody>
      </p:sp>
    </p:spTree>
    <p:extLst>
      <p:ext uri="{BB962C8B-B14F-4D97-AF65-F5344CB8AC3E}">
        <p14:creationId xmlns:p14="http://schemas.microsoft.com/office/powerpoint/2010/main" val="2470382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DA327-4BB1-D12F-9292-90346852D7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8E5CB2-D230-F731-C065-308E73291C2D}"/>
              </a:ext>
            </a:extLst>
          </p:cNvPr>
          <p:cNvSpPr>
            <a:spLocks noGrp="1"/>
          </p:cNvSpPr>
          <p:nvPr>
            <p:ph type="title"/>
          </p:nvPr>
        </p:nvSpPr>
        <p:spPr>
          <a:solidFill>
            <a:schemeClr val="bg2"/>
          </a:solidFill>
        </p:spPr>
        <p:txBody>
          <a:bodyPr/>
          <a:lstStyle/>
          <a:p>
            <a:r>
              <a:rPr lang="en-US">
                <a:solidFill>
                  <a:schemeClr val="bg1"/>
                </a:solidFill>
                <a:latin typeface="Atkinson Hyperlegible" pitchFamily="2" charset="0"/>
              </a:rPr>
              <a:t>Data-Driven Secondary Transition Planning</a:t>
            </a:r>
          </a:p>
        </p:txBody>
      </p:sp>
      <p:sp>
        <p:nvSpPr>
          <p:cNvPr id="3" name="Content Placeholder 2">
            <a:extLst>
              <a:ext uri="{FF2B5EF4-FFF2-40B4-BE49-F238E27FC236}">
                <a16:creationId xmlns:a16="http://schemas.microsoft.com/office/drawing/2014/main" id="{D7A86CB1-EE12-FB43-D24C-DD8FE4386F9E}"/>
              </a:ext>
            </a:extLst>
          </p:cNvPr>
          <p:cNvSpPr>
            <a:spLocks noGrp="1"/>
          </p:cNvSpPr>
          <p:nvPr>
            <p:ph type="body" idx="1"/>
          </p:nvPr>
        </p:nvSpPr>
        <p:spPr/>
        <p:txBody>
          <a:bodyPr/>
          <a:lstStyle/>
          <a:p>
            <a:r>
              <a:rPr lang="en-US" sz="3200"/>
              <a:t>Age-Appropriate Transition Assessment Results</a:t>
            </a:r>
          </a:p>
          <a:p>
            <a:r>
              <a:rPr lang="en-US" sz="3200"/>
              <a:t>Postsecondary Goals</a:t>
            </a:r>
          </a:p>
          <a:p>
            <a:r>
              <a:rPr lang="en-US" sz="3200"/>
              <a:t>Annual Transition Goals</a:t>
            </a:r>
          </a:p>
          <a:p>
            <a:r>
              <a:rPr lang="en-US" sz="3200"/>
              <a:t>Transition Services, Coordinated Activities, and Courses of Study</a:t>
            </a:r>
          </a:p>
          <a:p>
            <a:endParaRPr lang="en-US">
              <a:solidFill>
                <a:schemeClr val="accent5">
                  <a:lumMod val="75000"/>
                </a:schemeClr>
              </a:solidFill>
            </a:endParaRPr>
          </a:p>
          <a:p>
            <a:pPr marL="0" indent="0">
              <a:buNone/>
            </a:pPr>
            <a:endParaRPr lang="en-US"/>
          </a:p>
        </p:txBody>
      </p:sp>
    </p:spTree>
    <p:extLst>
      <p:ext uri="{BB962C8B-B14F-4D97-AF65-F5344CB8AC3E}">
        <p14:creationId xmlns:p14="http://schemas.microsoft.com/office/powerpoint/2010/main" val="921061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9AEE4-D9CA-2410-1412-B6F3C1356DF5}"/>
              </a:ext>
            </a:extLst>
          </p:cNvPr>
          <p:cNvSpPr>
            <a:spLocks noGrp="1"/>
          </p:cNvSpPr>
          <p:nvPr>
            <p:ph type="title"/>
          </p:nvPr>
        </p:nvSpPr>
        <p:spPr>
          <a:solidFill>
            <a:schemeClr val="accent4"/>
          </a:solidFill>
        </p:spPr>
        <p:txBody>
          <a:bodyPr/>
          <a:lstStyle/>
          <a:p>
            <a:r>
              <a:rPr lang="en-US" dirty="0">
                <a:solidFill>
                  <a:schemeClr val="bg1"/>
                </a:solidFill>
                <a:latin typeface="Atkinson Hyperlegible" pitchFamily="2" charset="0"/>
              </a:rPr>
              <a:t>Collaborative Systems and Sustainable Teaming</a:t>
            </a:r>
          </a:p>
        </p:txBody>
      </p:sp>
      <p:sp>
        <p:nvSpPr>
          <p:cNvPr id="3" name="Content Placeholder 2">
            <a:extLst>
              <a:ext uri="{FF2B5EF4-FFF2-40B4-BE49-F238E27FC236}">
                <a16:creationId xmlns:a16="http://schemas.microsoft.com/office/drawing/2014/main" id="{D8F12E40-40E6-6190-3FA0-FB100766840D}"/>
              </a:ext>
            </a:extLst>
          </p:cNvPr>
          <p:cNvSpPr>
            <a:spLocks noGrp="1"/>
          </p:cNvSpPr>
          <p:nvPr>
            <p:ph type="body" idx="1"/>
          </p:nvPr>
        </p:nvSpPr>
        <p:spPr/>
        <p:txBody>
          <a:bodyPr/>
          <a:lstStyle/>
          <a:p>
            <a:r>
              <a:rPr lang="en-US" sz="3200"/>
              <a:t>Statewide Interagency Team – OK Transition Council (OTC)</a:t>
            </a:r>
          </a:p>
          <a:p>
            <a:r>
              <a:rPr lang="en-US" sz="3200"/>
              <a:t>Local and Regional Transition Teams</a:t>
            </a:r>
          </a:p>
          <a:p>
            <a:r>
              <a:rPr lang="en-US" sz="3200"/>
              <a:t>School and Community Teams</a:t>
            </a:r>
          </a:p>
          <a:p>
            <a:r>
              <a:rPr lang="en-US" sz="3200"/>
              <a:t>Individualized Education Program (IEP) Teams</a:t>
            </a:r>
          </a:p>
          <a:p>
            <a:endParaRPr lang="en-US">
              <a:solidFill>
                <a:schemeClr val="accent5">
                  <a:lumMod val="75000"/>
                </a:schemeClr>
              </a:solidFill>
            </a:endParaRPr>
          </a:p>
          <a:p>
            <a:pPr marL="0" indent="0">
              <a:buNone/>
            </a:pPr>
            <a:endParaRPr lang="en-US"/>
          </a:p>
        </p:txBody>
      </p:sp>
    </p:spTree>
    <p:extLst>
      <p:ext uri="{BB962C8B-B14F-4D97-AF65-F5344CB8AC3E}">
        <p14:creationId xmlns:p14="http://schemas.microsoft.com/office/powerpoint/2010/main" val="286362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D23E2-1601-8AE6-9D11-7AC7DB3D5CC6}"/>
              </a:ext>
            </a:extLst>
          </p:cNvPr>
          <p:cNvSpPr>
            <a:spLocks noGrp="1"/>
          </p:cNvSpPr>
          <p:nvPr>
            <p:ph type="title"/>
          </p:nvPr>
        </p:nvSpPr>
        <p:spPr>
          <a:xfrm>
            <a:off x="838200" y="372940"/>
            <a:ext cx="10515600" cy="1325563"/>
          </a:xfrm>
          <a:solidFill>
            <a:srgbClr val="326820"/>
          </a:solidFill>
        </p:spPr>
        <p:txBody>
          <a:bodyPr/>
          <a:lstStyle/>
          <a:p>
            <a:r>
              <a:rPr lang="en-US" dirty="0">
                <a:solidFill>
                  <a:schemeClr val="bg1"/>
                </a:solidFill>
                <a:latin typeface="Atkinson Hyperlegible" pitchFamily="2" charset="0"/>
              </a:rPr>
              <a:t>Evidence and Research-Based Practices and Predictors</a:t>
            </a:r>
          </a:p>
        </p:txBody>
      </p:sp>
      <p:sp>
        <p:nvSpPr>
          <p:cNvPr id="3" name="Content Placeholder 2">
            <a:extLst>
              <a:ext uri="{FF2B5EF4-FFF2-40B4-BE49-F238E27FC236}">
                <a16:creationId xmlns:a16="http://schemas.microsoft.com/office/drawing/2014/main" id="{8DC9201D-A2BD-25E0-5F47-60F8F1FB7818}"/>
              </a:ext>
            </a:extLst>
          </p:cNvPr>
          <p:cNvSpPr>
            <a:spLocks noGrp="1"/>
          </p:cNvSpPr>
          <p:nvPr>
            <p:ph type="body" idx="1"/>
          </p:nvPr>
        </p:nvSpPr>
        <p:spPr/>
        <p:txBody>
          <a:bodyPr>
            <a:normAutofit/>
          </a:bodyPr>
          <a:lstStyle/>
          <a:p>
            <a:r>
              <a:rPr lang="en-US" sz="3200"/>
              <a:t>School-Wide Supports and Student Development</a:t>
            </a:r>
          </a:p>
          <a:p>
            <a:r>
              <a:rPr lang="en-US" sz="3200"/>
              <a:t>Transition Education and Services</a:t>
            </a:r>
          </a:p>
          <a:p>
            <a:r>
              <a:rPr lang="en-US" sz="3200"/>
              <a:t>Effective Practices</a:t>
            </a:r>
          </a:p>
          <a:p>
            <a:r>
              <a:rPr lang="en-US" sz="3200"/>
              <a:t>Predictors of Post-School Success</a:t>
            </a:r>
          </a:p>
          <a:p>
            <a:pPr lvl="1">
              <a:lnSpc>
                <a:spcPct val="100000"/>
              </a:lnSpc>
              <a:spcBef>
                <a:spcPts val="0"/>
              </a:spcBef>
              <a:defRPr/>
            </a:pPr>
            <a:r>
              <a:rPr lang="en-US" sz="2800" spc="-10">
                <a:solidFill>
                  <a:srgbClr val="000000"/>
                </a:solidFill>
                <a:latin typeface="Atkinson Hyperlegible Next" pitchFamily="2" charset="0"/>
                <a:cs typeface="Arial" panose="020B0604020202020204" pitchFamily="34" charset="0"/>
                <a:sym typeface="Arial"/>
                <a:hlinkClick r:id="rId3"/>
              </a:rPr>
              <a:t>Predictors of Post-School Success Guide</a:t>
            </a:r>
            <a:endParaRPr lang="en-US" sz="2800" spc="-10">
              <a:solidFill>
                <a:srgbClr val="000000"/>
              </a:solidFill>
              <a:latin typeface="Atkinson Hyperlegible Next" pitchFamily="2" charset="0"/>
              <a:cs typeface="Arial" panose="020B0604020202020204" pitchFamily="34" charset="0"/>
              <a:sym typeface="Arial"/>
            </a:endParaRPr>
          </a:p>
          <a:p>
            <a:pPr lvl="1">
              <a:lnSpc>
                <a:spcPct val="100000"/>
              </a:lnSpc>
              <a:spcBef>
                <a:spcPts val="0"/>
              </a:spcBef>
              <a:defRPr/>
            </a:pPr>
            <a:r>
              <a:rPr lang="en-US" sz="2800" spc="-10">
                <a:solidFill>
                  <a:srgbClr val="000000"/>
                </a:solidFill>
                <a:latin typeface="Atkinson Hyperlegible Next" pitchFamily="2" charset="0"/>
                <a:cs typeface="Arial" panose="020B0604020202020204" pitchFamily="34" charset="0"/>
                <a:sym typeface="Arial"/>
                <a:hlinkClick r:id="rId4"/>
              </a:rPr>
              <a:t>Predictors of Post-School Success OSDE Connect Course</a:t>
            </a:r>
            <a:endParaRPr lang="en-US" sz="2800"/>
          </a:p>
        </p:txBody>
      </p:sp>
    </p:spTree>
    <p:extLst>
      <p:ext uri="{BB962C8B-B14F-4D97-AF65-F5344CB8AC3E}">
        <p14:creationId xmlns:p14="http://schemas.microsoft.com/office/powerpoint/2010/main" val="1419812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94B58E-8D98-9AFC-279A-6D9868FF7CB1}"/>
              </a:ext>
            </a:extLst>
          </p:cNvPr>
          <p:cNvSpPr>
            <a:spLocks noGrp="1"/>
          </p:cNvSpPr>
          <p:nvPr>
            <p:ph type="title"/>
          </p:nvPr>
        </p:nvSpPr>
        <p:spPr/>
        <p:txBody>
          <a:bodyPr/>
          <a:lstStyle/>
          <a:p>
            <a:r>
              <a:rPr lang="en-US" dirty="0">
                <a:latin typeface="Atkinson Hyperlegible" pitchFamily="2" charset="0"/>
              </a:rPr>
              <a:t>Data-Driven Secondary Transition Planning to Improve Outcomes</a:t>
            </a:r>
          </a:p>
        </p:txBody>
      </p:sp>
      <p:sp>
        <p:nvSpPr>
          <p:cNvPr id="5" name="Text Placeholder 4">
            <a:extLst>
              <a:ext uri="{FF2B5EF4-FFF2-40B4-BE49-F238E27FC236}">
                <a16:creationId xmlns:a16="http://schemas.microsoft.com/office/drawing/2014/main" id="{B222E88F-CE52-B3C5-0B03-B7ADAE7CF82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71565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lvl="0">
              <a:buSzPts val="4400"/>
            </a:pPr>
            <a:r>
              <a:rPr lang="en-US" dirty="0">
                <a:latin typeface="Atkinson Hyperlegible" pitchFamily="2" charset="0"/>
              </a:rPr>
              <a:t>Transition Assessment Results Drive Development of Goals and Services </a:t>
            </a:r>
          </a:p>
        </p:txBody>
      </p:sp>
      <p:sp>
        <p:nvSpPr>
          <p:cNvPr id="2" name="Text Placeholder 1">
            <a:extLst>
              <a:ext uri="{FF2B5EF4-FFF2-40B4-BE49-F238E27FC236}">
                <a16:creationId xmlns:a16="http://schemas.microsoft.com/office/drawing/2014/main" id="{35DBF299-E03D-3136-694D-61D380024141}"/>
              </a:ext>
            </a:extLst>
          </p:cNvPr>
          <p:cNvSpPr>
            <a:spLocks noGrp="1"/>
          </p:cNvSpPr>
          <p:nvPr>
            <p:ph type="body" idx="1"/>
          </p:nvPr>
        </p:nvSpPr>
        <p:spPr/>
        <p:txBody>
          <a:bodyPr/>
          <a:lstStyle/>
          <a:p>
            <a:endParaRPr lang="en-US"/>
          </a:p>
        </p:txBody>
      </p:sp>
      <p:sp>
        <p:nvSpPr>
          <p:cNvPr id="3" name="Text Placeholder 2">
            <a:extLst>
              <a:ext uri="{FF2B5EF4-FFF2-40B4-BE49-F238E27FC236}">
                <a16:creationId xmlns:a16="http://schemas.microsoft.com/office/drawing/2014/main" id="{4E8FB720-5E88-E73D-3770-F71A69C2465B}"/>
              </a:ext>
            </a:extLst>
          </p:cNvPr>
          <p:cNvSpPr>
            <a:spLocks noGrp="1"/>
          </p:cNvSpPr>
          <p:nvPr>
            <p:ph type="body" idx="2"/>
          </p:nvPr>
        </p:nvSpPr>
        <p:spPr/>
        <p:txBody>
          <a:bodyPr/>
          <a:lstStyle/>
          <a:p>
            <a:endParaRPr lang="en-US"/>
          </a:p>
        </p:txBody>
      </p:sp>
      <p:sp>
        <p:nvSpPr>
          <p:cNvPr id="6" name="Rectangle: Rounded Corners 5">
            <a:extLst>
              <a:ext uri="{FF2B5EF4-FFF2-40B4-BE49-F238E27FC236}">
                <a16:creationId xmlns:a16="http://schemas.microsoft.com/office/drawing/2014/main" id="{E10C4871-3C85-5F9D-AE17-6FDFAC7B5910}"/>
              </a:ext>
            </a:extLst>
          </p:cNvPr>
          <p:cNvSpPr/>
          <p:nvPr/>
        </p:nvSpPr>
        <p:spPr>
          <a:xfrm>
            <a:off x="513829" y="1690688"/>
            <a:ext cx="11164342" cy="820283"/>
          </a:xfrm>
          <a:prstGeom prst="roundRect">
            <a:avLst/>
          </a:prstGeom>
          <a:solidFill>
            <a:srgbClr val="0066A6"/>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Arial" panose="020B0604020202020204"/>
                <a:ea typeface="+mn-ea"/>
                <a:cs typeface="+mn-cs"/>
                <a:sym typeface="Arial"/>
              </a:rPr>
              <a:t>Present Levels of Performance including Current Transition Assessment Results</a:t>
            </a:r>
          </a:p>
        </p:txBody>
      </p:sp>
      <p:sp>
        <p:nvSpPr>
          <p:cNvPr id="7" name="Rectangle: Rounded Corners 6">
            <a:extLst>
              <a:ext uri="{FF2B5EF4-FFF2-40B4-BE49-F238E27FC236}">
                <a16:creationId xmlns:a16="http://schemas.microsoft.com/office/drawing/2014/main" id="{B5ADFED1-DD63-C44C-6B42-45AF6E340356}"/>
              </a:ext>
            </a:extLst>
          </p:cNvPr>
          <p:cNvSpPr/>
          <p:nvPr/>
        </p:nvSpPr>
        <p:spPr>
          <a:xfrm>
            <a:off x="513829" y="2608717"/>
            <a:ext cx="11164342" cy="820283"/>
          </a:xfrm>
          <a:prstGeom prst="roundRect">
            <a:avLst/>
          </a:prstGeom>
          <a:solidFill>
            <a:srgbClr val="1CA6DF"/>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619A989B-677C-128D-A72F-AF74CB6FFAC1}"/>
              </a:ext>
            </a:extLst>
          </p:cNvPr>
          <p:cNvSpPr/>
          <p:nvPr/>
        </p:nvSpPr>
        <p:spPr>
          <a:xfrm>
            <a:off x="513829" y="3526746"/>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144614AC-BE8D-4940-50F7-F9A14518CC09}"/>
              </a:ext>
            </a:extLst>
          </p:cNvPr>
          <p:cNvSpPr/>
          <p:nvPr/>
        </p:nvSpPr>
        <p:spPr>
          <a:xfrm>
            <a:off x="513829" y="4444775"/>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Courses of Study</a:t>
            </a:r>
          </a:p>
        </p:txBody>
      </p:sp>
      <p:sp>
        <p:nvSpPr>
          <p:cNvPr id="10" name="Rectangle: Rounded Corners 9">
            <a:extLst>
              <a:ext uri="{FF2B5EF4-FFF2-40B4-BE49-F238E27FC236}">
                <a16:creationId xmlns:a16="http://schemas.microsoft.com/office/drawing/2014/main" id="{8AC95770-EBFF-D017-C7F0-B81689E63ED6}"/>
              </a:ext>
            </a:extLst>
          </p:cNvPr>
          <p:cNvSpPr/>
          <p:nvPr/>
        </p:nvSpPr>
        <p:spPr>
          <a:xfrm>
            <a:off x="513829" y="5362804"/>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Coordinated Set of Activities</a:t>
            </a:r>
          </a:p>
        </p:txBody>
      </p:sp>
    </p:spTree>
    <p:extLst>
      <p:ext uri="{BB962C8B-B14F-4D97-AF65-F5344CB8AC3E}">
        <p14:creationId xmlns:p14="http://schemas.microsoft.com/office/powerpoint/2010/main" val="980194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tkinson Hyperlegible Next"/>
              <a:buNone/>
            </a:pPr>
            <a:r>
              <a:rPr lang="en-US" dirty="0">
                <a:latin typeface="Atkinson Hyperlegible" pitchFamily="2" charset="0"/>
              </a:rPr>
              <a:t>Data-Driven Secondary Transition Planning Improves Outcomes</a:t>
            </a:r>
            <a:endParaRPr dirty="0">
              <a:latin typeface="Atkinson Hyperlegible" pitchFamily="2" charset="0"/>
            </a:endParaRPr>
          </a:p>
        </p:txBody>
      </p:sp>
      <p:sp>
        <p:nvSpPr>
          <p:cNvPr id="167" name="Google Shape;167;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eaLnBrk="0" fontAlgn="base" hangingPunct="0">
              <a:spcBef>
                <a:spcPct val="0"/>
              </a:spcBef>
              <a:spcAft>
                <a:spcPct val="0"/>
              </a:spcAft>
            </a:pPr>
            <a:r>
              <a:rPr lang="en-US" altLang="en-US" sz="3200"/>
              <a:t>Student focused and student-led meetings</a:t>
            </a:r>
          </a:p>
          <a:p>
            <a:pPr eaLnBrk="0" fontAlgn="base" hangingPunct="0">
              <a:spcBef>
                <a:spcPct val="0"/>
              </a:spcBef>
              <a:spcAft>
                <a:spcPct val="0"/>
              </a:spcAft>
            </a:pPr>
            <a:r>
              <a:rPr lang="en-US" altLang="en-US" sz="3200"/>
              <a:t>Use all available assessment data, including input from student and family</a:t>
            </a:r>
          </a:p>
          <a:p>
            <a:pPr eaLnBrk="0" fontAlgn="base" hangingPunct="0">
              <a:spcBef>
                <a:spcPct val="0"/>
              </a:spcBef>
              <a:spcAft>
                <a:spcPct val="0"/>
              </a:spcAft>
            </a:pPr>
            <a:r>
              <a:rPr lang="en-US" altLang="en-US" sz="3200"/>
              <a:t>Set baselines for annual transition goals to meet specific needs identified from assessments</a:t>
            </a:r>
          </a:p>
          <a:p>
            <a:pPr eaLnBrk="0" fontAlgn="base" hangingPunct="0">
              <a:spcBef>
                <a:spcPct val="0"/>
              </a:spcBef>
              <a:spcAft>
                <a:spcPct val="0"/>
              </a:spcAft>
            </a:pPr>
            <a:r>
              <a:rPr lang="en-US" altLang="en-US" sz="3200"/>
              <a:t>Develop and monitor progress toward postsecondary goals, annual transition goals and services</a:t>
            </a:r>
          </a:p>
          <a:p>
            <a:pPr eaLnBrk="0" fontAlgn="base" hangingPunct="0">
              <a:spcBef>
                <a:spcPct val="0"/>
              </a:spcBef>
              <a:spcAft>
                <a:spcPct val="0"/>
              </a:spcAft>
            </a:pPr>
            <a:r>
              <a:rPr lang="en-US" altLang="en-US" sz="3200"/>
              <a:t>Motivate students and make it more personal and meaningful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529853"/>
            <a:ext cx="10515600" cy="996106"/>
          </a:xfrm>
          <a:prstGeom prst="rect">
            <a:avLst/>
          </a:prstGeom>
        </p:spPr>
        <p:txBody>
          <a:bodyPr vert="horz" wrap="square" lIns="0" tIns="303212" rIns="0" bIns="0" rtlCol="0">
            <a:spAutoFit/>
          </a:bodyPr>
          <a:lstStyle/>
          <a:p>
            <a:pPr marL="91440">
              <a:lnSpc>
                <a:spcPct val="100000"/>
              </a:lnSpc>
              <a:spcBef>
                <a:spcPts val="105"/>
              </a:spcBef>
            </a:pPr>
            <a:r>
              <a:rPr dirty="0">
                <a:latin typeface="Atkinson Hyperlegible" pitchFamily="2" charset="0"/>
              </a:rPr>
              <a:t>Importance</a:t>
            </a:r>
            <a:r>
              <a:rPr spc="-25" dirty="0">
                <a:latin typeface="Atkinson Hyperlegible" pitchFamily="2" charset="0"/>
              </a:rPr>
              <a:t> </a:t>
            </a:r>
            <a:r>
              <a:rPr dirty="0">
                <a:latin typeface="Atkinson Hyperlegible" pitchFamily="2" charset="0"/>
              </a:rPr>
              <a:t>of</a:t>
            </a:r>
            <a:r>
              <a:rPr spc="-30" dirty="0">
                <a:latin typeface="Atkinson Hyperlegible" pitchFamily="2" charset="0"/>
              </a:rPr>
              <a:t> </a:t>
            </a:r>
            <a:r>
              <a:rPr spc="-10" dirty="0">
                <a:latin typeface="Atkinson Hyperlegible" pitchFamily="2" charset="0"/>
              </a:rPr>
              <a:t>Self-Determination</a:t>
            </a:r>
          </a:p>
        </p:txBody>
      </p:sp>
      <p:sp>
        <p:nvSpPr>
          <p:cNvPr id="4" name="Text Placeholder 3">
            <a:extLst>
              <a:ext uri="{FF2B5EF4-FFF2-40B4-BE49-F238E27FC236}">
                <a16:creationId xmlns:a16="http://schemas.microsoft.com/office/drawing/2014/main" id="{B3C60C3F-C0E3-621E-2F3C-05867286E89F}"/>
              </a:ext>
            </a:extLst>
          </p:cNvPr>
          <p:cNvSpPr>
            <a:spLocks noGrp="1"/>
          </p:cNvSpPr>
          <p:nvPr>
            <p:ph type="body" idx="1"/>
          </p:nvPr>
        </p:nvSpPr>
        <p:spPr>
          <a:xfrm>
            <a:off x="838200" y="1825625"/>
            <a:ext cx="10515600" cy="4351338"/>
          </a:xfrm>
        </p:spPr>
        <p:txBody>
          <a:bodyPr>
            <a:normAutofit lnSpcReduction="10000"/>
          </a:bodyPr>
          <a:lstStyle/>
          <a:p>
            <a:pPr marR="5080">
              <a:lnSpc>
                <a:spcPct val="100200"/>
              </a:lnSpc>
              <a:spcBef>
                <a:spcPts val="95"/>
              </a:spcBef>
              <a:tabLst>
                <a:tab pos="469265" algn="l"/>
              </a:tabLst>
              <a:defRPr/>
            </a:pPr>
            <a:r>
              <a:rPr lang="en-US">
                <a:solidFill>
                  <a:srgbClr val="000000"/>
                </a:solidFill>
                <a:latin typeface="Atkinson Hyperlegible Next" pitchFamily="2" charset="0"/>
                <a:cs typeface="Arial" panose="020B0604020202020204" pitchFamily="34" charset="0"/>
                <a:sym typeface="Arial"/>
              </a:rPr>
              <a:t>Starting</a:t>
            </a:r>
            <a:r>
              <a:rPr lang="en-US" spc="-6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with</a:t>
            </a:r>
            <a:r>
              <a:rPr lang="en-US" spc="-7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the</a:t>
            </a:r>
            <a:r>
              <a:rPr lang="en-US" spc="-7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1990</a:t>
            </a:r>
            <a:r>
              <a:rPr lang="en-US" spc="-6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reauthorization</a:t>
            </a:r>
            <a:r>
              <a:rPr lang="en-US" spc="-6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of</a:t>
            </a:r>
            <a:r>
              <a:rPr lang="en-US" spc="-9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the</a:t>
            </a:r>
            <a:r>
              <a:rPr lang="en-US" spc="-7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Individuals</a:t>
            </a:r>
            <a:r>
              <a:rPr lang="en-US" spc="-40">
                <a:solidFill>
                  <a:srgbClr val="000000"/>
                </a:solidFill>
                <a:latin typeface="Atkinson Hyperlegible Next" pitchFamily="2" charset="0"/>
                <a:cs typeface="Arial" panose="020B0604020202020204" pitchFamily="34" charset="0"/>
                <a:sym typeface="Arial"/>
              </a:rPr>
              <a:t> </a:t>
            </a:r>
            <a:r>
              <a:rPr lang="en-US" spc="-20">
                <a:solidFill>
                  <a:srgbClr val="000000"/>
                </a:solidFill>
                <a:latin typeface="Atkinson Hyperlegible Next" pitchFamily="2" charset="0"/>
                <a:cs typeface="Arial" panose="020B0604020202020204" pitchFamily="34" charset="0"/>
                <a:sym typeface="Arial"/>
              </a:rPr>
              <a:t>with </a:t>
            </a:r>
            <a:r>
              <a:rPr lang="en-US">
                <a:solidFill>
                  <a:srgbClr val="000000"/>
                </a:solidFill>
                <a:latin typeface="Atkinson Hyperlegible Next" pitchFamily="2" charset="0"/>
                <a:cs typeface="Arial" panose="020B0604020202020204" pitchFamily="34" charset="0"/>
                <a:sym typeface="Arial"/>
              </a:rPr>
              <a:t>Disabilities</a:t>
            </a:r>
            <a:r>
              <a:rPr lang="en-US" spc="-6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Education</a:t>
            </a:r>
            <a:r>
              <a:rPr lang="en-US" spc="-7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Act</a:t>
            </a:r>
            <a:r>
              <a:rPr lang="en-US" spc="-9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(IDEA)</a:t>
            </a:r>
            <a:r>
              <a:rPr lang="en-US" spc="-8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(P.L.</a:t>
            </a:r>
            <a:r>
              <a:rPr lang="en-US" spc="-85">
                <a:solidFill>
                  <a:srgbClr val="000000"/>
                </a:solidFill>
                <a:latin typeface="Atkinson Hyperlegible Next" pitchFamily="2" charset="0"/>
                <a:cs typeface="Arial" panose="020B0604020202020204" pitchFamily="34" charset="0"/>
                <a:sym typeface="Arial"/>
              </a:rPr>
              <a:t> </a:t>
            </a:r>
            <a:r>
              <a:rPr lang="en-US" spc="-25">
                <a:solidFill>
                  <a:srgbClr val="000000"/>
                </a:solidFill>
                <a:latin typeface="Atkinson Hyperlegible Next" pitchFamily="2" charset="0"/>
                <a:cs typeface="Arial" panose="020B0604020202020204" pitchFamily="34" charset="0"/>
                <a:sym typeface="Arial"/>
              </a:rPr>
              <a:t>101-</a:t>
            </a:r>
            <a:r>
              <a:rPr lang="en-US">
                <a:solidFill>
                  <a:srgbClr val="000000"/>
                </a:solidFill>
                <a:latin typeface="Atkinson Hyperlegible Next" pitchFamily="2" charset="0"/>
                <a:cs typeface="Arial" panose="020B0604020202020204" pitchFamily="34" charset="0"/>
                <a:sym typeface="Arial"/>
              </a:rPr>
              <a:t>476),</a:t>
            </a:r>
            <a:r>
              <a:rPr lang="en-US" spc="-7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transition</a:t>
            </a:r>
            <a:r>
              <a:rPr lang="en-US" spc="-65">
                <a:solidFill>
                  <a:srgbClr val="000000"/>
                </a:solidFill>
                <a:latin typeface="Atkinson Hyperlegible Next" pitchFamily="2" charset="0"/>
                <a:cs typeface="Arial" panose="020B0604020202020204" pitchFamily="34" charset="0"/>
                <a:sym typeface="Arial"/>
              </a:rPr>
              <a:t> </a:t>
            </a:r>
            <a:r>
              <a:rPr lang="en-US" spc="-10">
                <a:solidFill>
                  <a:srgbClr val="000000"/>
                </a:solidFill>
                <a:latin typeface="Atkinson Hyperlegible Next" pitchFamily="2" charset="0"/>
                <a:cs typeface="Arial" panose="020B0604020202020204" pitchFamily="34" charset="0"/>
                <a:sym typeface="Arial"/>
              </a:rPr>
              <a:t>services </a:t>
            </a:r>
            <a:r>
              <a:rPr lang="en-US">
                <a:solidFill>
                  <a:srgbClr val="000000"/>
                </a:solidFill>
                <a:latin typeface="Atkinson Hyperlegible Next" pitchFamily="2" charset="0"/>
                <a:cs typeface="Arial" panose="020B0604020202020204" pitchFamily="34" charset="0"/>
                <a:sym typeface="Arial"/>
              </a:rPr>
              <a:t>must</a:t>
            </a:r>
            <a:r>
              <a:rPr lang="en-US" spc="-5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be</a:t>
            </a:r>
            <a:r>
              <a:rPr lang="en-US" spc="-6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based</a:t>
            </a:r>
            <a:r>
              <a:rPr lang="en-US" spc="-6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on</a:t>
            </a:r>
            <a:r>
              <a:rPr lang="en-US" spc="-7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student</a:t>
            </a:r>
            <a:r>
              <a:rPr lang="en-US" spc="-4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needs</a:t>
            </a:r>
            <a:r>
              <a:rPr lang="en-US" spc="-7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and</a:t>
            </a:r>
            <a:r>
              <a:rPr lang="en-US" spc="-5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include</a:t>
            </a:r>
            <a:r>
              <a:rPr lang="en-US" spc="-5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student</a:t>
            </a:r>
            <a:r>
              <a:rPr lang="en-US" spc="-45">
                <a:solidFill>
                  <a:srgbClr val="000000"/>
                </a:solidFill>
                <a:latin typeface="Atkinson Hyperlegible Next" pitchFamily="2" charset="0"/>
                <a:cs typeface="Arial" panose="020B0604020202020204" pitchFamily="34" charset="0"/>
                <a:sym typeface="Arial"/>
              </a:rPr>
              <a:t> </a:t>
            </a:r>
            <a:r>
              <a:rPr lang="en-US" spc="-10">
                <a:solidFill>
                  <a:srgbClr val="000000"/>
                </a:solidFill>
                <a:latin typeface="Atkinson Hyperlegible Next" pitchFamily="2" charset="0"/>
                <a:cs typeface="Arial" panose="020B0604020202020204" pitchFamily="34" charset="0"/>
                <a:sym typeface="Arial"/>
              </a:rPr>
              <a:t>interests </a:t>
            </a:r>
            <a:r>
              <a:rPr lang="en-US">
                <a:solidFill>
                  <a:srgbClr val="000000"/>
                </a:solidFill>
                <a:latin typeface="Atkinson Hyperlegible Next" pitchFamily="2" charset="0"/>
                <a:cs typeface="Arial" panose="020B0604020202020204" pitchFamily="34" charset="0"/>
                <a:sym typeface="Arial"/>
              </a:rPr>
              <a:t>and</a:t>
            </a:r>
            <a:r>
              <a:rPr lang="en-US" spc="-40">
                <a:solidFill>
                  <a:srgbClr val="000000"/>
                </a:solidFill>
                <a:latin typeface="Atkinson Hyperlegible Next" pitchFamily="2" charset="0"/>
                <a:cs typeface="Arial" panose="020B0604020202020204" pitchFamily="34" charset="0"/>
                <a:sym typeface="Arial"/>
              </a:rPr>
              <a:t> </a:t>
            </a:r>
            <a:r>
              <a:rPr lang="en-US" spc="-10">
                <a:solidFill>
                  <a:srgbClr val="000000"/>
                </a:solidFill>
                <a:latin typeface="Atkinson Hyperlegible Next" pitchFamily="2" charset="0"/>
                <a:cs typeface="Arial" panose="020B0604020202020204" pitchFamily="34" charset="0"/>
                <a:sym typeface="Arial"/>
              </a:rPr>
              <a:t>preferences.</a:t>
            </a:r>
            <a:endParaRPr lang="en-US">
              <a:solidFill>
                <a:srgbClr val="000000"/>
              </a:solidFill>
              <a:latin typeface="Atkinson Hyperlegible Next" pitchFamily="2" charset="0"/>
              <a:cs typeface="Arial" panose="020B0604020202020204" pitchFamily="34" charset="0"/>
              <a:sym typeface="Arial"/>
            </a:endParaRPr>
          </a:p>
          <a:p>
            <a:pPr marR="450850">
              <a:lnSpc>
                <a:spcPct val="100299"/>
              </a:lnSpc>
              <a:spcBef>
                <a:spcPts val="1165"/>
              </a:spcBef>
              <a:tabLst>
                <a:tab pos="469265" algn="l"/>
              </a:tabLst>
              <a:defRPr/>
            </a:pPr>
            <a:r>
              <a:rPr lang="en-US" spc="-10">
                <a:solidFill>
                  <a:srgbClr val="000000"/>
                </a:solidFill>
                <a:latin typeface="Atkinson Hyperlegible Next" pitchFamily="2" charset="0"/>
                <a:cs typeface="Arial" panose="020B0604020202020204" pitchFamily="34" charset="0"/>
                <a:sym typeface="Arial"/>
              </a:rPr>
              <a:t>Self-</a:t>
            </a:r>
            <a:r>
              <a:rPr lang="en-US">
                <a:solidFill>
                  <a:srgbClr val="000000"/>
                </a:solidFill>
                <a:latin typeface="Atkinson Hyperlegible Next" pitchFamily="2" charset="0"/>
                <a:cs typeface="Arial" panose="020B0604020202020204" pitchFamily="34" charset="0"/>
                <a:sym typeface="Arial"/>
              </a:rPr>
              <a:t>determined</a:t>
            </a:r>
            <a:r>
              <a:rPr lang="en-US" spc="-5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students</a:t>
            </a:r>
            <a:r>
              <a:rPr lang="en-US" spc="-2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have</a:t>
            </a:r>
            <a:r>
              <a:rPr lang="en-US" spc="-5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a</a:t>
            </a:r>
            <a:r>
              <a:rPr lang="en-US" spc="-4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stronger</a:t>
            </a:r>
            <a:r>
              <a:rPr lang="en-US" spc="-5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chance</a:t>
            </a:r>
            <a:r>
              <a:rPr lang="en-US" spc="-5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of</a:t>
            </a:r>
            <a:r>
              <a:rPr lang="en-US" spc="-60">
                <a:solidFill>
                  <a:srgbClr val="000000"/>
                </a:solidFill>
                <a:latin typeface="Atkinson Hyperlegible Next" pitchFamily="2" charset="0"/>
                <a:cs typeface="Arial" panose="020B0604020202020204" pitchFamily="34" charset="0"/>
                <a:sym typeface="Arial"/>
              </a:rPr>
              <a:t> </a:t>
            </a:r>
            <a:r>
              <a:rPr lang="en-US" spc="-10">
                <a:solidFill>
                  <a:srgbClr val="000000"/>
                </a:solidFill>
                <a:latin typeface="Atkinson Hyperlegible Next" pitchFamily="2" charset="0"/>
                <a:cs typeface="Arial" panose="020B0604020202020204" pitchFamily="34" charset="0"/>
                <a:sym typeface="Arial"/>
              </a:rPr>
              <a:t>being </a:t>
            </a:r>
            <a:r>
              <a:rPr lang="en-US">
                <a:solidFill>
                  <a:srgbClr val="000000"/>
                </a:solidFill>
                <a:latin typeface="Atkinson Hyperlegible Next" pitchFamily="2" charset="0"/>
                <a:cs typeface="Arial" panose="020B0604020202020204" pitchFamily="34" charset="0"/>
                <a:sym typeface="Arial"/>
              </a:rPr>
              <a:t>successful</a:t>
            </a:r>
            <a:r>
              <a:rPr lang="en-US" spc="-7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in</a:t>
            </a:r>
            <a:r>
              <a:rPr lang="en-US" spc="-6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making</a:t>
            </a:r>
            <a:r>
              <a:rPr lang="en-US" spc="-5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the</a:t>
            </a:r>
            <a:r>
              <a:rPr lang="en-US" spc="-7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transition</a:t>
            </a:r>
            <a:r>
              <a:rPr lang="en-US" spc="-5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to</a:t>
            </a:r>
            <a:r>
              <a:rPr lang="en-US" spc="-7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adulthood,</a:t>
            </a:r>
            <a:r>
              <a:rPr lang="en-US" spc="-45">
                <a:solidFill>
                  <a:srgbClr val="000000"/>
                </a:solidFill>
                <a:latin typeface="Atkinson Hyperlegible Next" pitchFamily="2" charset="0"/>
                <a:cs typeface="Arial" panose="020B0604020202020204" pitchFamily="34" charset="0"/>
                <a:sym typeface="Arial"/>
              </a:rPr>
              <a:t> </a:t>
            </a:r>
            <a:r>
              <a:rPr lang="en-US" spc="-10">
                <a:solidFill>
                  <a:srgbClr val="000000"/>
                </a:solidFill>
                <a:latin typeface="Atkinson Hyperlegible Next" pitchFamily="2" charset="0"/>
                <a:cs typeface="Arial" panose="020B0604020202020204" pitchFamily="34" charset="0"/>
                <a:sym typeface="Arial"/>
              </a:rPr>
              <a:t>including </a:t>
            </a:r>
            <a:r>
              <a:rPr lang="en-US">
                <a:solidFill>
                  <a:srgbClr val="000000"/>
                </a:solidFill>
                <a:latin typeface="Atkinson Hyperlegible Next" pitchFamily="2" charset="0"/>
                <a:cs typeface="Arial" panose="020B0604020202020204" pitchFamily="34" charset="0"/>
                <a:sym typeface="Arial"/>
              </a:rPr>
              <a:t>employment</a:t>
            </a:r>
            <a:r>
              <a:rPr lang="en-US" spc="-7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and</a:t>
            </a:r>
            <a:r>
              <a:rPr lang="en-US" spc="-7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independence.</a:t>
            </a:r>
            <a:r>
              <a:rPr lang="en-US" spc="-8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(Wehmeyer</a:t>
            </a:r>
            <a:r>
              <a:rPr lang="en-US" spc="-105">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&amp;</a:t>
            </a:r>
            <a:r>
              <a:rPr lang="en-US" spc="-90">
                <a:solidFill>
                  <a:srgbClr val="000000"/>
                </a:solidFill>
                <a:latin typeface="Atkinson Hyperlegible Next" pitchFamily="2" charset="0"/>
                <a:cs typeface="Arial" panose="020B0604020202020204" pitchFamily="34" charset="0"/>
                <a:sym typeface="Arial"/>
              </a:rPr>
              <a:t> </a:t>
            </a:r>
            <a:r>
              <a:rPr lang="en-US">
                <a:solidFill>
                  <a:srgbClr val="000000"/>
                </a:solidFill>
                <a:latin typeface="Atkinson Hyperlegible Next" pitchFamily="2" charset="0"/>
                <a:cs typeface="Arial" panose="020B0604020202020204" pitchFamily="34" charset="0"/>
                <a:sym typeface="Arial"/>
              </a:rPr>
              <a:t>Schwartz,</a:t>
            </a:r>
            <a:r>
              <a:rPr lang="en-US" spc="-75">
                <a:solidFill>
                  <a:srgbClr val="000000"/>
                </a:solidFill>
                <a:latin typeface="Atkinson Hyperlegible Next" pitchFamily="2" charset="0"/>
                <a:cs typeface="Arial" panose="020B0604020202020204" pitchFamily="34" charset="0"/>
                <a:sym typeface="Arial"/>
              </a:rPr>
              <a:t> </a:t>
            </a:r>
            <a:r>
              <a:rPr lang="en-US" spc="-10">
                <a:solidFill>
                  <a:srgbClr val="000000"/>
                </a:solidFill>
                <a:latin typeface="Atkinson Hyperlegible Next" pitchFamily="2" charset="0"/>
                <a:cs typeface="Arial" panose="020B0604020202020204" pitchFamily="34" charset="0"/>
                <a:sym typeface="Arial"/>
              </a:rPr>
              <a:t>1997)</a:t>
            </a:r>
          </a:p>
          <a:p>
            <a:pPr marR="450850">
              <a:lnSpc>
                <a:spcPct val="100299"/>
              </a:lnSpc>
              <a:spcBef>
                <a:spcPts val="1165"/>
              </a:spcBef>
              <a:tabLst>
                <a:tab pos="469265" algn="l"/>
              </a:tabLst>
              <a:defRPr/>
            </a:pPr>
            <a:r>
              <a:rPr lang="en-US">
                <a:solidFill>
                  <a:srgbClr val="000000"/>
                </a:solidFill>
                <a:latin typeface="Atkinson Hyperlegible Next" pitchFamily="2" charset="0"/>
                <a:cs typeface="Arial" panose="020B0604020202020204" pitchFamily="34" charset="0"/>
                <a:sym typeface="Arial"/>
              </a:rPr>
              <a:t>We strongly recommend that you assess your students in self-determination.</a:t>
            </a:r>
          </a:p>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tkinson Hyperlegible Next"/>
              <a:buNone/>
            </a:pPr>
            <a:r>
              <a:rPr lang="en-US" dirty="0">
                <a:latin typeface="Atkinson Hyperlegible" pitchFamily="2" charset="0"/>
              </a:rPr>
              <a:t>Self-Determination and Student Input</a:t>
            </a:r>
            <a:endParaRPr dirty="0">
              <a:latin typeface="Atkinson Hyperlegible" pitchFamily="2" charset="0"/>
            </a:endParaRPr>
          </a:p>
        </p:txBody>
      </p:sp>
      <p:sp>
        <p:nvSpPr>
          <p:cNvPr id="198" name="Google Shape;198;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a:lnSpc>
                <a:spcPct val="100000"/>
              </a:lnSpc>
              <a:spcBef>
                <a:spcPts val="1300"/>
              </a:spcBef>
              <a:tabLst>
                <a:tab pos="240029" algn="l"/>
              </a:tabLst>
              <a:defRPr/>
            </a:pPr>
            <a:r>
              <a:rPr lang="en-US" sz="3200">
                <a:solidFill>
                  <a:srgbClr val="000000"/>
                </a:solidFill>
                <a:latin typeface="Atkinson Hyperlegible Next" pitchFamily="2" charset="0"/>
                <a:cs typeface="Arial" panose="020B0604020202020204" pitchFamily="34" charset="0"/>
                <a:sym typeface="Arial"/>
              </a:rPr>
              <a:t>Make</a:t>
            </a:r>
            <a:r>
              <a:rPr lang="en-US" sz="3200" spc="-35">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choices</a:t>
            </a:r>
            <a:endParaRPr lang="en-US" sz="3200">
              <a:solidFill>
                <a:srgbClr val="000000"/>
              </a:solidFill>
              <a:latin typeface="Atkinson Hyperlegible Next" pitchFamily="2" charset="0"/>
              <a:cs typeface="Arial" panose="020B0604020202020204" pitchFamily="34" charset="0"/>
              <a:sym typeface="Arial"/>
            </a:endParaRPr>
          </a:p>
          <a:p>
            <a:pPr>
              <a:lnSpc>
                <a:spcPct val="100000"/>
              </a:lnSpc>
              <a:spcBef>
                <a:spcPts val="1200"/>
              </a:spcBef>
              <a:tabLst>
                <a:tab pos="240029" algn="l"/>
              </a:tabLst>
              <a:defRPr/>
            </a:pPr>
            <a:r>
              <a:rPr lang="en-US" sz="3200">
                <a:solidFill>
                  <a:srgbClr val="000000"/>
                </a:solidFill>
                <a:latin typeface="Atkinson Hyperlegible Next" pitchFamily="2" charset="0"/>
                <a:cs typeface="Arial" panose="020B0604020202020204" pitchFamily="34" charset="0"/>
                <a:sym typeface="Arial"/>
              </a:rPr>
              <a:t>Set</a:t>
            </a:r>
            <a:r>
              <a:rPr lang="en-US" sz="3200" spc="-3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goals,</a:t>
            </a:r>
            <a:r>
              <a:rPr lang="en-US" sz="3200" spc="-4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make</a:t>
            </a:r>
            <a:r>
              <a:rPr lang="en-US" sz="3200" spc="-4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plans</a:t>
            </a:r>
            <a:r>
              <a:rPr lang="en-US" sz="3200" spc="-2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to</a:t>
            </a:r>
            <a:r>
              <a:rPr lang="en-US" sz="3200" spc="-3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achieve</a:t>
            </a:r>
            <a:r>
              <a:rPr lang="en-US" sz="3200" spc="-60">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goals</a:t>
            </a:r>
            <a:endParaRPr lang="en-US" sz="3200">
              <a:solidFill>
                <a:srgbClr val="000000"/>
              </a:solidFill>
              <a:latin typeface="Atkinson Hyperlegible Next" pitchFamily="2" charset="0"/>
              <a:cs typeface="Arial" panose="020B0604020202020204" pitchFamily="34" charset="0"/>
              <a:sym typeface="Arial"/>
            </a:endParaRPr>
          </a:p>
          <a:p>
            <a:pPr>
              <a:lnSpc>
                <a:spcPct val="100000"/>
              </a:lnSpc>
              <a:spcBef>
                <a:spcPts val="1200"/>
              </a:spcBef>
              <a:tabLst>
                <a:tab pos="240029" algn="l"/>
              </a:tabLst>
              <a:defRPr/>
            </a:pPr>
            <a:r>
              <a:rPr lang="en-US" sz="3200">
                <a:solidFill>
                  <a:srgbClr val="000000"/>
                </a:solidFill>
                <a:latin typeface="Atkinson Hyperlegible Next" pitchFamily="2" charset="0"/>
                <a:cs typeface="Arial" panose="020B0604020202020204" pitchFamily="34" charset="0"/>
                <a:sym typeface="Arial"/>
              </a:rPr>
              <a:t>Attend</a:t>
            </a:r>
            <a:r>
              <a:rPr lang="en-US" sz="3200" spc="-5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the</a:t>
            </a:r>
            <a:r>
              <a:rPr lang="en-US" sz="3200" spc="-5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IEP</a:t>
            </a:r>
            <a:r>
              <a:rPr lang="en-US" sz="3200" spc="-45">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meeting</a:t>
            </a:r>
            <a:endParaRPr lang="en-US" sz="3200">
              <a:solidFill>
                <a:srgbClr val="000000"/>
              </a:solidFill>
              <a:latin typeface="Atkinson Hyperlegible Next" pitchFamily="2" charset="0"/>
              <a:cs typeface="Arial" panose="020B0604020202020204" pitchFamily="34" charset="0"/>
              <a:sym typeface="Arial"/>
            </a:endParaRPr>
          </a:p>
          <a:p>
            <a:pPr>
              <a:lnSpc>
                <a:spcPct val="100000"/>
              </a:lnSpc>
              <a:spcBef>
                <a:spcPts val="1200"/>
              </a:spcBef>
              <a:tabLst>
                <a:tab pos="240029" algn="l"/>
              </a:tabLst>
              <a:defRPr/>
            </a:pPr>
            <a:r>
              <a:rPr lang="en-US" sz="3200">
                <a:solidFill>
                  <a:srgbClr val="000000"/>
                </a:solidFill>
                <a:latin typeface="Atkinson Hyperlegible Next" pitchFamily="2" charset="0"/>
                <a:cs typeface="Arial" panose="020B0604020202020204" pitchFamily="34" charset="0"/>
                <a:sym typeface="Arial"/>
              </a:rPr>
              <a:t>Actively</a:t>
            </a:r>
            <a:r>
              <a:rPr lang="en-US" sz="3200" spc="-5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participate</a:t>
            </a:r>
            <a:r>
              <a:rPr lang="en-US" sz="3200" spc="-6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in</a:t>
            </a:r>
            <a:r>
              <a:rPr lang="en-US" sz="3200" spc="-5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the</a:t>
            </a:r>
            <a:r>
              <a:rPr lang="en-US" sz="3200" spc="-5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transition</a:t>
            </a:r>
            <a:r>
              <a:rPr lang="en-US" sz="3200" spc="-6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planning</a:t>
            </a:r>
            <a:r>
              <a:rPr lang="en-US" sz="3200" spc="-55">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process</a:t>
            </a:r>
            <a:endParaRPr lang="en-US" sz="3200">
              <a:solidFill>
                <a:srgbClr val="000000"/>
              </a:solidFill>
              <a:latin typeface="Atkinson Hyperlegible Next" pitchFamily="2" charset="0"/>
              <a:cs typeface="Arial" panose="020B0604020202020204" pitchFamily="34" charset="0"/>
              <a:sym typeface="Arial"/>
            </a:endParaRPr>
          </a:p>
          <a:p>
            <a:pPr>
              <a:lnSpc>
                <a:spcPct val="100000"/>
              </a:lnSpc>
              <a:spcBef>
                <a:spcPts val="1200"/>
              </a:spcBef>
              <a:tabLst>
                <a:tab pos="240029" algn="l"/>
              </a:tabLst>
              <a:defRPr/>
            </a:pPr>
            <a:r>
              <a:rPr lang="en-US" sz="3200">
                <a:solidFill>
                  <a:srgbClr val="000000"/>
                </a:solidFill>
                <a:latin typeface="Atkinson Hyperlegible Next" pitchFamily="2" charset="0"/>
                <a:cs typeface="Arial" panose="020B0604020202020204" pitchFamily="34" charset="0"/>
                <a:sym typeface="Arial"/>
              </a:rPr>
              <a:t>Lead</a:t>
            </a:r>
            <a:r>
              <a:rPr lang="en-US" sz="3200" spc="-4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the</a:t>
            </a:r>
            <a:r>
              <a:rPr lang="en-US" sz="3200" spc="-5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IEP</a:t>
            </a:r>
            <a:r>
              <a:rPr lang="en-US" sz="3200" spc="-30">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meeting</a:t>
            </a:r>
            <a:endParaRPr lang="en-US" sz="3200">
              <a:solidFill>
                <a:srgbClr val="000000"/>
              </a:solidFill>
              <a:latin typeface="Atkinson Hyperlegible Next" pitchFamily="2" charset="0"/>
              <a:cs typeface="Arial" panose="020B0604020202020204" pitchFamily="34" charset="0"/>
              <a:sym typeface="Arial"/>
            </a:endParaRPr>
          </a:p>
          <a:p>
            <a:pPr>
              <a:lnSpc>
                <a:spcPct val="100000"/>
              </a:lnSpc>
              <a:spcBef>
                <a:spcPts val="1200"/>
              </a:spcBef>
              <a:tabLst>
                <a:tab pos="240029" algn="l"/>
              </a:tabLst>
              <a:defRPr/>
            </a:pPr>
            <a:r>
              <a:rPr lang="en-US" sz="3200">
                <a:solidFill>
                  <a:srgbClr val="000000"/>
                </a:solidFill>
                <a:latin typeface="Atkinson Hyperlegible Next" pitchFamily="2" charset="0"/>
                <a:cs typeface="Arial" panose="020B0604020202020204" pitchFamily="34" charset="0"/>
                <a:sym typeface="Arial"/>
              </a:rPr>
              <a:t>Learn</a:t>
            </a:r>
            <a:r>
              <a:rPr lang="en-US" sz="3200" spc="-5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and</a:t>
            </a:r>
            <a:r>
              <a:rPr lang="en-US" sz="3200" spc="-4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practice</a:t>
            </a:r>
            <a:r>
              <a:rPr lang="en-US" sz="3200" spc="-70">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self-</a:t>
            </a:r>
            <a:r>
              <a:rPr lang="en-US" sz="3200">
                <a:solidFill>
                  <a:srgbClr val="000000"/>
                </a:solidFill>
                <a:latin typeface="Atkinson Hyperlegible Next" pitchFamily="2" charset="0"/>
                <a:cs typeface="Arial" panose="020B0604020202020204" pitchFamily="34" charset="0"/>
                <a:sym typeface="Arial"/>
              </a:rPr>
              <a:t>determination</a:t>
            </a:r>
            <a:r>
              <a:rPr lang="en-US" sz="3200" spc="-50">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skills</a:t>
            </a:r>
            <a:endParaRPr lang="en-US" sz="3200">
              <a:solidFill>
                <a:srgbClr val="000000"/>
              </a:solidFill>
              <a:latin typeface="Atkinson Hyperlegible Next" pitchFamily="2" charset="0"/>
              <a:cs typeface="Arial" panose="020B0604020202020204" pitchFamily="34" charset="0"/>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67E6-EA6C-D25B-E1EE-AD60BD741E63}"/>
              </a:ext>
            </a:extLst>
          </p:cNvPr>
          <p:cNvSpPr>
            <a:spLocks noGrp="1"/>
          </p:cNvSpPr>
          <p:nvPr>
            <p:ph type="title"/>
          </p:nvPr>
        </p:nvSpPr>
        <p:spPr/>
        <p:txBody>
          <a:bodyPr/>
          <a:lstStyle/>
          <a:p>
            <a:r>
              <a:rPr lang="en-US" dirty="0">
                <a:latin typeface="Atkinson Hyperlegible" pitchFamily="2" charset="0"/>
              </a:rPr>
              <a:t>Student Participation</a:t>
            </a:r>
          </a:p>
        </p:txBody>
      </p:sp>
      <p:sp>
        <p:nvSpPr>
          <p:cNvPr id="3" name="Text Placeholder 2">
            <a:extLst>
              <a:ext uri="{FF2B5EF4-FFF2-40B4-BE49-F238E27FC236}">
                <a16:creationId xmlns:a16="http://schemas.microsoft.com/office/drawing/2014/main" id="{9570DBE0-C0DD-4F80-61E8-D7E719CCBB1E}"/>
              </a:ext>
            </a:extLst>
          </p:cNvPr>
          <p:cNvSpPr>
            <a:spLocks noGrp="1"/>
          </p:cNvSpPr>
          <p:nvPr>
            <p:ph type="body" idx="1"/>
          </p:nvPr>
        </p:nvSpPr>
        <p:spPr>
          <a:xfrm>
            <a:off x="838200" y="1825625"/>
            <a:ext cx="10515600" cy="4351338"/>
          </a:xfrm>
        </p:spPr>
        <p:txBody>
          <a:bodyPr/>
          <a:lstStyle/>
          <a:p>
            <a:pPr marR="1040765">
              <a:lnSpc>
                <a:spcPct val="100000"/>
              </a:lnSpc>
              <a:spcBef>
                <a:spcPts val="105"/>
              </a:spcBef>
              <a:tabLst>
                <a:tab pos="241300" algn="l"/>
              </a:tabLst>
              <a:defRPr/>
            </a:pPr>
            <a:r>
              <a:rPr lang="en-US" sz="3200">
                <a:solidFill>
                  <a:srgbClr val="000000"/>
                </a:solidFill>
                <a:latin typeface="Atkinson Hyperlegible Next" pitchFamily="2" charset="0"/>
                <a:cs typeface="Arial" panose="020B0604020202020204" pitchFamily="34" charset="0"/>
                <a:sym typeface="Arial"/>
              </a:rPr>
              <a:t>The</a:t>
            </a:r>
            <a:r>
              <a:rPr lang="en-US" sz="3200" spc="-5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student</a:t>
            </a:r>
            <a:r>
              <a:rPr lang="en-US" sz="3200" spc="-5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must</a:t>
            </a:r>
            <a:r>
              <a:rPr lang="en-US" sz="3200" spc="-4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be</a:t>
            </a:r>
            <a:r>
              <a:rPr lang="en-US" sz="3200" spc="-4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invited</a:t>
            </a:r>
            <a:r>
              <a:rPr lang="en-US" sz="3200" spc="-3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to</a:t>
            </a:r>
            <a:r>
              <a:rPr lang="en-US" sz="3200" spc="-4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attend</a:t>
            </a:r>
            <a:r>
              <a:rPr lang="en-US" sz="3200" spc="-5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their</a:t>
            </a:r>
            <a:r>
              <a:rPr lang="en-US" sz="3200" spc="-3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IEP</a:t>
            </a:r>
            <a:r>
              <a:rPr lang="en-US" sz="3200" spc="-35">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meeting </a:t>
            </a:r>
            <a:r>
              <a:rPr lang="en-US" sz="3200">
                <a:solidFill>
                  <a:srgbClr val="000000"/>
                </a:solidFill>
                <a:latin typeface="Atkinson Hyperlegible Next" pitchFamily="2" charset="0"/>
                <a:cs typeface="Arial" panose="020B0604020202020204" pitchFamily="34" charset="0"/>
                <a:sym typeface="Arial"/>
              </a:rPr>
              <a:t>regardless</a:t>
            </a:r>
            <a:r>
              <a:rPr lang="en-US" sz="3200" spc="-4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of</a:t>
            </a:r>
            <a:r>
              <a:rPr lang="en-US" sz="3200" spc="-3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the</a:t>
            </a:r>
            <a:r>
              <a:rPr lang="en-US" sz="3200" spc="-4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level</a:t>
            </a:r>
            <a:r>
              <a:rPr lang="en-US" sz="3200" spc="-3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of</a:t>
            </a:r>
            <a:r>
              <a:rPr lang="en-US" sz="3200" spc="-3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their</a:t>
            </a:r>
            <a:r>
              <a:rPr lang="en-US" sz="3200" spc="-30">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disability.</a:t>
            </a:r>
            <a:endParaRPr lang="en-US" sz="3200">
              <a:solidFill>
                <a:srgbClr val="000000"/>
              </a:solidFill>
              <a:latin typeface="Atkinson Hyperlegible Next" pitchFamily="2" charset="0"/>
              <a:cs typeface="Arial" panose="020B0604020202020204" pitchFamily="34" charset="0"/>
              <a:sym typeface="Arial"/>
            </a:endParaRPr>
          </a:p>
          <a:p>
            <a:pPr marR="5080">
              <a:lnSpc>
                <a:spcPct val="100000"/>
              </a:lnSpc>
              <a:spcBef>
                <a:spcPts val="1195"/>
              </a:spcBef>
              <a:tabLst>
                <a:tab pos="241300" algn="l"/>
              </a:tabLst>
              <a:defRPr/>
            </a:pPr>
            <a:r>
              <a:rPr lang="en-US" sz="3200">
                <a:solidFill>
                  <a:srgbClr val="000000"/>
                </a:solidFill>
                <a:latin typeface="Atkinson Hyperlegible Next" pitchFamily="2" charset="0"/>
                <a:cs typeface="Arial" panose="020B0604020202020204" pitchFamily="34" charset="0"/>
                <a:sym typeface="Arial"/>
              </a:rPr>
              <a:t>If</a:t>
            </a:r>
            <a:r>
              <a:rPr lang="en-US" sz="3200" spc="-4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they</a:t>
            </a:r>
            <a:r>
              <a:rPr lang="en-US" sz="3200" spc="-4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cannot</a:t>
            </a:r>
            <a:r>
              <a:rPr lang="en-US" sz="3200" spc="-5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attend,</a:t>
            </a:r>
            <a:r>
              <a:rPr lang="en-US" sz="3200" spc="-5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their</a:t>
            </a:r>
            <a:r>
              <a:rPr lang="en-US" sz="3200" spc="-3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preferences</a:t>
            </a:r>
            <a:r>
              <a:rPr lang="en-US" sz="3200" spc="-6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and</a:t>
            </a:r>
            <a:r>
              <a:rPr lang="en-US" sz="3200" spc="-4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interests</a:t>
            </a:r>
            <a:r>
              <a:rPr lang="en-US" sz="3200" spc="-5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must</a:t>
            </a:r>
            <a:r>
              <a:rPr lang="en-US" sz="3200" spc="-50">
                <a:solidFill>
                  <a:srgbClr val="000000"/>
                </a:solidFill>
                <a:latin typeface="Atkinson Hyperlegible Next" pitchFamily="2" charset="0"/>
                <a:cs typeface="Arial" panose="020B0604020202020204" pitchFamily="34" charset="0"/>
                <a:sym typeface="Arial"/>
              </a:rPr>
              <a:t> </a:t>
            </a:r>
            <a:r>
              <a:rPr lang="en-US" sz="3200" spc="-25">
                <a:solidFill>
                  <a:srgbClr val="000000"/>
                </a:solidFill>
                <a:latin typeface="Atkinson Hyperlegible Next" pitchFamily="2" charset="0"/>
                <a:cs typeface="Arial" panose="020B0604020202020204" pitchFamily="34" charset="0"/>
                <a:sym typeface="Arial"/>
              </a:rPr>
              <a:t>be </a:t>
            </a:r>
            <a:r>
              <a:rPr lang="en-US" sz="3200" spc="-10">
                <a:solidFill>
                  <a:srgbClr val="000000"/>
                </a:solidFill>
                <a:latin typeface="Atkinson Hyperlegible Next" pitchFamily="2" charset="0"/>
                <a:cs typeface="Arial" panose="020B0604020202020204" pitchFamily="34" charset="0"/>
                <a:sym typeface="Arial"/>
              </a:rPr>
              <a:t>considered.</a:t>
            </a:r>
          </a:p>
          <a:p>
            <a:pPr marL="12700" marR="5080" lvl="0" indent="0" algn="ctr">
              <a:lnSpc>
                <a:spcPct val="100000"/>
              </a:lnSpc>
              <a:spcBef>
                <a:spcPts val="1195"/>
              </a:spcBef>
              <a:buClr>
                <a:srgbClr val="177AC0"/>
              </a:buClr>
              <a:buSzTx/>
              <a:buNone/>
              <a:tabLst>
                <a:tab pos="241300" algn="l"/>
              </a:tabLst>
              <a:defRPr/>
            </a:pPr>
            <a:r>
              <a:rPr lang="en-US" sz="3200" u="sng">
                <a:solidFill>
                  <a:srgbClr val="0066A6"/>
                </a:solidFill>
                <a:uFill>
                  <a:solidFill>
                    <a:srgbClr val="0066A6"/>
                  </a:solidFill>
                </a:uFill>
                <a:latin typeface="Atkinson Hyperlegible Next" pitchFamily="2" charset="0"/>
                <a:cs typeface="Arial" panose="020B0604020202020204" pitchFamily="34" charset="0"/>
                <a:sym typeface="Arial"/>
                <a:hlinkClick r:id="" action="ppaction://noaction"/>
              </a:rPr>
              <a:t>34</a:t>
            </a:r>
            <a:r>
              <a:rPr lang="en-US" sz="3200" u="sng" spc="-45">
                <a:solidFill>
                  <a:srgbClr val="0066A6"/>
                </a:solidFill>
                <a:uFill>
                  <a:solidFill>
                    <a:srgbClr val="0066A6"/>
                  </a:solidFill>
                </a:uFill>
                <a:latin typeface="Atkinson Hyperlegible Next" pitchFamily="2" charset="0"/>
                <a:cs typeface="Arial" panose="020B0604020202020204" pitchFamily="34" charset="0"/>
                <a:sym typeface="Arial"/>
                <a:hlinkClick r:id="rId3"/>
              </a:rPr>
              <a:t> </a:t>
            </a:r>
            <a:r>
              <a:rPr lang="en-US" sz="3200" u="sng">
                <a:solidFill>
                  <a:srgbClr val="0066A6"/>
                </a:solidFill>
                <a:uFill>
                  <a:solidFill>
                    <a:srgbClr val="0066A6"/>
                  </a:solidFill>
                </a:uFill>
                <a:latin typeface="Atkinson Hyperlegible Next" pitchFamily="2" charset="0"/>
                <a:cs typeface="Arial" panose="020B0604020202020204" pitchFamily="34" charset="0"/>
                <a:sym typeface="Arial"/>
                <a:hlinkClick r:id="rId3"/>
              </a:rPr>
              <a:t>CFR</a:t>
            </a:r>
            <a:r>
              <a:rPr lang="en-US" sz="3200" u="sng" spc="-25">
                <a:solidFill>
                  <a:srgbClr val="0066A6"/>
                </a:solidFill>
                <a:uFill>
                  <a:solidFill>
                    <a:srgbClr val="0066A6"/>
                  </a:solidFill>
                </a:uFill>
                <a:latin typeface="Atkinson Hyperlegible Next" pitchFamily="2" charset="0"/>
                <a:cs typeface="Arial" panose="020B0604020202020204" pitchFamily="34" charset="0"/>
                <a:sym typeface="Arial"/>
                <a:hlinkClick r:id="rId3"/>
              </a:rPr>
              <a:t> </a:t>
            </a:r>
            <a:r>
              <a:rPr lang="en-US" sz="3200" u="sng" spc="-10">
                <a:solidFill>
                  <a:srgbClr val="0066A6"/>
                </a:solidFill>
                <a:uFill>
                  <a:solidFill>
                    <a:srgbClr val="0066A6"/>
                  </a:solidFill>
                </a:uFill>
                <a:latin typeface="Atkinson Hyperlegible Next" pitchFamily="2" charset="0"/>
                <a:cs typeface="Arial" panose="020B0604020202020204" pitchFamily="34" charset="0"/>
                <a:sym typeface="Arial"/>
                <a:hlinkClick r:id="rId3"/>
              </a:rPr>
              <a:t>300.321(b)</a:t>
            </a:r>
            <a:endParaRPr lang="en-US" sz="3200">
              <a:solidFill>
                <a:srgbClr val="000000"/>
              </a:solidFill>
              <a:latin typeface="Atkinson Hyperlegible Next" pitchFamily="2" charset="0"/>
              <a:cs typeface="Arial" panose="020B0604020202020204" pitchFamily="34" charset="0"/>
              <a:sym typeface="Arial"/>
            </a:endParaRPr>
          </a:p>
        </p:txBody>
      </p:sp>
    </p:spTree>
    <p:extLst>
      <p:ext uri="{BB962C8B-B14F-4D97-AF65-F5344CB8AC3E}">
        <p14:creationId xmlns:p14="http://schemas.microsoft.com/office/powerpoint/2010/main" val="2568694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1883C-2D5A-C7E8-0887-A0F2CE67CFA6}"/>
              </a:ext>
            </a:extLst>
          </p:cNvPr>
          <p:cNvSpPr>
            <a:spLocks noGrp="1"/>
          </p:cNvSpPr>
          <p:nvPr>
            <p:ph type="title"/>
          </p:nvPr>
        </p:nvSpPr>
        <p:spPr/>
        <p:txBody>
          <a:bodyPr/>
          <a:lstStyle/>
          <a:p>
            <a:r>
              <a:rPr lang="en-US">
                <a:latin typeface="Atkinson Hyperlegible"/>
              </a:rPr>
              <a:t>Outside Agency Participation</a:t>
            </a:r>
          </a:p>
        </p:txBody>
      </p:sp>
      <p:sp>
        <p:nvSpPr>
          <p:cNvPr id="3" name="Text Placeholder 2">
            <a:extLst>
              <a:ext uri="{FF2B5EF4-FFF2-40B4-BE49-F238E27FC236}">
                <a16:creationId xmlns:a16="http://schemas.microsoft.com/office/drawing/2014/main" id="{82BA95DA-D9DF-1116-B167-D511BF429B73}"/>
              </a:ext>
            </a:extLst>
          </p:cNvPr>
          <p:cNvSpPr>
            <a:spLocks noGrp="1"/>
          </p:cNvSpPr>
          <p:nvPr>
            <p:ph type="body" idx="1"/>
          </p:nvPr>
        </p:nvSpPr>
        <p:spPr>
          <a:xfrm>
            <a:off x="838200" y="1544007"/>
            <a:ext cx="10515600" cy="4640771"/>
          </a:xfrm>
        </p:spPr>
        <p:txBody>
          <a:bodyPr>
            <a:normAutofit fontScale="25000" lnSpcReduction="20000"/>
          </a:bodyPr>
          <a:lstStyle/>
          <a:p>
            <a:pPr marR="5080">
              <a:lnSpc>
                <a:spcPct val="120000"/>
              </a:lnSpc>
              <a:spcBef>
                <a:spcPts val="0"/>
              </a:spcBef>
              <a:tabLst>
                <a:tab pos="241300" algn="l"/>
              </a:tabLst>
              <a:defRPr/>
            </a:pPr>
            <a:r>
              <a:rPr lang="en-US" sz="11200" dirty="0">
                <a:solidFill>
                  <a:srgbClr val="000000"/>
                </a:solidFill>
                <a:latin typeface="Atkinson Hyperlegible Next" pitchFamily="2" charset="0"/>
                <a:cs typeface="Arial" panose="020B0604020202020204" pitchFamily="34" charset="0"/>
                <a:sym typeface="Arial"/>
              </a:rPr>
              <a:t>Representatives</a:t>
            </a:r>
            <a:r>
              <a:rPr lang="en-US" sz="11200" spc="-45"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of</a:t>
            </a:r>
            <a:r>
              <a:rPr lang="en-US" sz="11200" spc="-1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participating</a:t>
            </a:r>
            <a:r>
              <a:rPr lang="en-US" sz="11200" spc="-45"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outside</a:t>
            </a:r>
            <a:r>
              <a:rPr lang="en-US" sz="11200" spc="-3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agencies</a:t>
            </a:r>
            <a:r>
              <a:rPr lang="en-US" sz="11200" spc="-6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that are</a:t>
            </a:r>
            <a:r>
              <a:rPr lang="en-US" sz="11200" spc="-2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likely</a:t>
            </a:r>
            <a:r>
              <a:rPr lang="en-US" sz="11200" spc="-45" dirty="0">
                <a:solidFill>
                  <a:srgbClr val="000000"/>
                </a:solidFill>
                <a:latin typeface="Atkinson Hyperlegible Next" pitchFamily="2" charset="0"/>
                <a:cs typeface="Arial" panose="020B0604020202020204" pitchFamily="34" charset="0"/>
                <a:sym typeface="Arial"/>
              </a:rPr>
              <a:t> </a:t>
            </a:r>
            <a:r>
              <a:rPr lang="en-US" sz="11200" spc="-25" dirty="0">
                <a:solidFill>
                  <a:srgbClr val="000000"/>
                </a:solidFill>
                <a:latin typeface="Atkinson Hyperlegible Next" pitchFamily="2" charset="0"/>
                <a:cs typeface="Arial" panose="020B0604020202020204" pitchFamily="34" charset="0"/>
                <a:sym typeface="Arial"/>
              </a:rPr>
              <a:t>to </a:t>
            </a:r>
            <a:r>
              <a:rPr lang="en-US" sz="11200" dirty="0">
                <a:solidFill>
                  <a:srgbClr val="000000"/>
                </a:solidFill>
                <a:latin typeface="Atkinson Hyperlegible Next" pitchFamily="2" charset="0"/>
                <a:cs typeface="Arial" panose="020B0604020202020204" pitchFamily="34" charset="0"/>
                <a:sym typeface="Arial"/>
              </a:rPr>
              <a:t>be</a:t>
            </a:r>
            <a:r>
              <a:rPr lang="en-US" sz="11200" spc="-3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providing</a:t>
            </a:r>
            <a:r>
              <a:rPr lang="en-US" sz="11200" spc="-4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or</a:t>
            </a:r>
            <a:r>
              <a:rPr lang="en-US" sz="11200" spc="-4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paying</a:t>
            </a:r>
            <a:r>
              <a:rPr lang="en-US" sz="11200" spc="-5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for</a:t>
            </a:r>
            <a:r>
              <a:rPr lang="en-US" sz="11200" spc="-15"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transition</a:t>
            </a:r>
            <a:r>
              <a:rPr lang="en-US" sz="11200" spc="-3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services</a:t>
            </a:r>
            <a:r>
              <a:rPr lang="en-US" sz="11200" spc="-35"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must</a:t>
            </a:r>
            <a:r>
              <a:rPr lang="en-US" sz="11200" spc="-1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be</a:t>
            </a:r>
            <a:r>
              <a:rPr lang="en-US" sz="11200" spc="-4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invited</a:t>
            </a:r>
            <a:r>
              <a:rPr lang="en-US" sz="11200" spc="-35" dirty="0">
                <a:solidFill>
                  <a:srgbClr val="000000"/>
                </a:solidFill>
                <a:latin typeface="Atkinson Hyperlegible Next" pitchFamily="2" charset="0"/>
                <a:cs typeface="Arial" panose="020B0604020202020204" pitchFamily="34" charset="0"/>
                <a:sym typeface="Arial"/>
              </a:rPr>
              <a:t> </a:t>
            </a:r>
            <a:r>
              <a:rPr lang="en-US" sz="11200" spc="-20" dirty="0">
                <a:solidFill>
                  <a:srgbClr val="000000"/>
                </a:solidFill>
                <a:latin typeface="Atkinson Hyperlegible Next" pitchFamily="2" charset="0"/>
                <a:cs typeface="Arial" panose="020B0604020202020204" pitchFamily="34" charset="0"/>
                <a:sym typeface="Arial"/>
              </a:rPr>
              <a:t>with </a:t>
            </a:r>
            <a:r>
              <a:rPr lang="en-US" sz="11200" dirty="0">
                <a:solidFill>
                  <a:srgbClr val="000000"/>
                </a:solidFill>
                <a:latin typeface="Atkinson Hyperlegible Next" pitchFamily="2" charset="0"/>
                <a:cs typeface="Arial" panose="020B0604020202020204" pitchFamily="34" charset="0"/>
                <a:sym typeface="Arial"/>
              </a:rPr>
              <a:t>parent</a:t>
            </a:r>
            <a:r>
              <a:rPr lang="en-US" sz="11200" spc="-3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or</a:t>
            </a:r>
            <a:r>
              <a:rPr lang="en-US" sz="11200" spc="-15"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adult</a:t>
            </a:r>
            <a:r>
              <a:rPr lang="en-US" sz="11200" spc="-40" dirty="0">
                <a:solidFill>
                  <a:srgbClr val="000000"/>
                </a:solidFill>
                <a:latin typeface="Atkinson Hyperlegible Next" pitchFamily="2" charset="0"/>
                <a:cs typeface="Arial" panose="020B0604020202020204" pitchFamily="34" charset="0"/>
                <a:sym typeface="Arial"/>
              </a:rPr>
              <a:t> </a:t>
            </a:r>
            <a:r>
              <a:rPr lang="en-US" sz="11200" dirty="0">
                <a:solidFill>
                  <a:srgbClr val="000000"/>
                </a:solidFill>
                <a:latin typeface="Atkinson Hyperlegible Next" pitchFamily="2" charset="0"/>
                <a:cs typeface="Arial" panose="020B0604020202020204" pitchFamily="34" charset="0"/>
                <a:sym typeface="Arial"/>
              </a:rPr>
              <a:t>student</a:t>
            </a:r>
            <a:r>
              <a:rPr lang="en-US" sz="11200" spc="-15" dirty="0">
                <a:solidFill>
                  <a:srgbClr val="000000"/>
                </a:solidFill>
                <a:latin typeface="Atkinson Hyperlegible Next" pitchFamily="2" charset="0"/>
                <a:cs typeface="Arial" panose="020B0604020202020204" pitchFamily="34" charset="0"/>
                <a:sym typeface="Arial"/>
              </a:rPr>
              <a:t> </a:t>
            </a:r>
            <a:r>
              <a:rPr lang="en-US" sz="11200" spc="-10" dirty="0">
                <a:solidFill>
                  <a:srgbClr val="000000"/>
                </a:solidFill>
                <a:latin typeface="Atkinson Hyperlegible Next" pitchFamily="2" charset="0"/>
                <a:cs typeface="Arial" panose="020B0604020202020204" pitchFamily="34" charset="0"/>
                <a:sym typeface="Arial"/>
              </a:rPr>
              <a:t>consent</a:t>
            </a:r>
          </a:p>
          <a:p>
            <a:pPr marR="5080" lvl="1">
              <a:lnSpc>
                <a:spcPct val="120000"/>
              </a:lnSpc>
              <a:spcBef>
                <a:spcPts val="0"/>
              </a:spcBef>
              <a:tabLst>
                <a:tab pos="241300" algn="l"/>
              </a:tabLst>
              <a:defRPr/>
            </a:pPr>
            <a:r>
              <a:rPr lang="en-US" sz="9600" dirty="0">
                <a:solidFill>
                  <a:srgbClr val="000000"/>
                </a:solidFill>
                <a:latin typeface="Atkinson Hyperlegible Next" pitchFamily="2" charset="0"/>
                <a:cs typeface="Arial" panose="020B0604020202020204" pitchFamily="34" charset="0"/>
                <a:sym typeface="Arial"/>
              </a:rPr>
              <a:t>Department</a:t>
            </a:r>
            <a:r>
              <a:rPr lang="en-US" sz="9600" spc="-85" dirty="0">
                <a:solidFill>
                  <a:srgbClr val="000000"/>
                </a:solidFill>
                <a:latin typeface="Atkinson Hyperlegible Next" pitchFamily="2" charset="0"/>
                <a:cs typeface="Arial" panose="020B0604020202020204" pitchFamily="34" charset="0"/>
                <a:sym typeface="Arial"/>
              </a:rPr>
              <a:t> </a:t>
            </a:r>
            <a:r>
              <a:rPr lang="en-US" sz="9600" dirty="0">
                <a:solidFill>
                  <a:srgbClr val="000000"/>
                </a:solidFill>
                <a:latin typeface="Atkinson Hyperlegible Next" pitchFamily="2" charset="0"/>
                <a:cs typeface="Arial" panose="020B0604020202020204" pitchFamily="34" charset="0"/>
                <a:sym typeface="Arial"/>
              </a:rPr>
              <a:t>of</a:t>
            </a:r>
            <a:r>
              <a:rPr lang="en-US" sz="9600" spc="-75" dirty="0">
                <a:solidFill>
                  <a:srgbClr val="000000"/>
                </a:solidFill>
                <a:latin typeface="Atkinson Hyperlegible Next" pitchFamily="2" charset="0"/>
                <a:cs typeface="Arial" panose="020B0604020202020204" pitchFamily="34" charset="0"/>
                <a:sym typeface="Arial"/>
              </a:rPr>
              <a:t> </a:t>
            </a:r>
            <a:r>
              <a:rPr lang="en-US" sz="9600" dirty="0">
                <a:solidFill>
                  <a:srgbClr val="000000"/>
                </a:solidFill>
                <a:latin typeface="Atkinson Hyperlegible Next" pitchFamily="2" charset="0"/>
                <a:cs typeface="Arial" panose="020B0604020202020204" pitchFamily="34" charset="0"/>
                <a:sym typeface="Arial"/>
              </a:rPr>
              <a:t>Rehabilitation</a:t>
            </a:r>
            <a:r>
              <a:rPr lang="en-US" sz="9600" spc="-75" dirty="0">
                <a:solidFill>
                  <a:srgbClr val="000000"/>
                </a:solidFill>
                <a:latin typeface="Atkinson Hyperlegible Next" pitchFamily="2" charset="0"/>
                <a:cs typeface="Arial" panose="020B0604020202020204" pitchFamily="34" charset="0"/>
                <a:sym typeface="Arial"/>
              </a:rPr>
              <a:t> </a:t>
            </a:r>
            <a:r>
              <a:rPr lang="en-US" sz="9600" dirty="0">
                <a:solidFill>
                  <a:srgbClr val="000000"/>
                </a:solidFill>
                <a:latin typeface="Atkinson Hyperlegible Next" pitchFamily="2" charset="0"/>
                <a:cs typeface="Arial" panose="020B0604020202020204" pitchFamily="34" charset="0"/>
                <a:sym typeface="Arial"/>
              </a:rPr>
              <a:t>Services</a:t>
            </a:r>
            <a:r>
              <a:rPr lang="en-US" sz="9600" spc="-90" dirty="0">
                <a:solidFill>
                  <a:srgbClr val="000000"/>
                </a:solidFill>
                <a:latin typeface="Atkinson Hyperlegible Next" pitchFamily="2" charset="0"/>
                <a:cs typeface="Arial" panose="020B0604020202020204" pitchFamily="34" charset="0"/>
                <a:sym typeface="Arial"/>
              </a:rPr>
              <a:t> </a:t>
            </a:r>
            <a:r>
              <a:rPr lang="en-US" sz="9600" spc="-10" dirty="0">
                <a:solidFill>
                  <a:srgbClr val="000000"/>
                </a:solidFill>
                <a:latin typeface="Atkinson Hyperlegible Next" pitchFamily="2" charset="0"/>
                <a:cs typeface="Arial" panose="020B0604020202020204" pitchFamily="34" charset="0"/>
                <a:sym typeface="Arial"/>
              </a:rPr>
              <a:t>(DRS)</a:t>
            </a:r>
          </a:p>
          <a:p>
            <a:pPr marR="5080" lvl="1">
              <a:lnSpc>
                <a:spcPct val="120000"/>
              </a:lnSpc>
              <a:spcBef>
                <a:spcPts val="0"/>
              </a:spcBef>
              <a:tabLst>
                <a:tab pos="241300" algn="l"/>
              </a:tabLst>
              <a:defRPr/>
            </a:pPr>
            <a:r>
              <a:rPr lang="en-US" sz="9600" spc="-10" dirty="0">
                <a:solidFill>
                  <a:srgbClr val="000000"/>
                </a:solidFill>
                <a:latin typeface="Atkinson Hyperlegible Next" pitchFamily="2" charset="0"/>
                <a:cs typeface="Arial" panose="020B0604020202020204" pitchFamily="34" charset="0"/>
                <a:sym typeface="Arial"/>
              </a:rPr>
              <a:t>Pre-Employment Transition Services (Pre-ETS)</a:t>
            </a:r>
          </a:p>
          <a:p>
            <a:pPr marR="5080" lvl="1">
              <a:lnSpc>
                <a:spcPct val="120000"/>
              </a:lnSpc>
              <a:spcBef>
                <a:spcPts val="0"/>
              </a:spcBef>
              <a:tabLst>
                <a:tab pos="241300" algn="l"/>
              </a:tabLst>
              <a:defRPr/>
            </a:pPr>
            <a:r>
              <a:rPr lang="en-US" sz="9600" dirty="0">
                <a:solidFill>
                  <a:srgbClr val="000000"/>
                </a:solidFill>
                <a:latin typeface="Atkinson Hyperlegible Next" pitchFamily="2" charset="0"/>
                <a:cs typeface="Arial" panose="020B0604020202020204" pitchFamily="34" charset="0"/>
                <a:sym typeface="Arial"/>
              </a:rPr>
              <a:t>Department</a:t>
            </a:r>
            <a:r>
              <a:rPr lang="en-US" sz="9600" spc="-55" dirty="0">
                <a:solidFill>
                  <a:srgbClr val="000000"/>
                </a:solidFill>
                <a:latin typeface="Atkinson Hyperlegible Next" pitchFamily="2" charset="0"/>
                <a:cs typeface="Arial" panose="020B0604020202020204" pitchFamily="34" charset="0"/>
                <a:sym typeface="Arial"/>
              </a:rPr>
              <a:t> </a:t>
            </a:r>
            <a:r>
              <a:rPr lang="en-US" sz="9600" dirty="0">
                <a:solidFill>
                  <a:srgbClr val="000000"/>
                </a:solidFill>
                <a:latin typeface="Atkinson Hyperlegible Next" pitchFamily="2" charset="0"/>
                <a:cs typeface="Arial" panose="020B0604020202020204" pitchFamily="34" charset="0"/>
                <a:sym typeface="Arial"/>
              </a:rPr>
              <a:t>of</a:t>
            </a:r>
            <a:r>
              <a:rPr lang="en-US" sz="9600" spc="-40" dirty="0">
                <a:solidFill>
                  <a:srgbClr val="000000"/>
                </a:solidFill>
                <a:latin typeface="Atkinson Hyperlegible Next" pitchFamily="2" charset="0"/>
                <a:cs typeface="Arial" panose="020B0604020202020204" pitchFamily="34" charset="0"/>
                <a:sym typeface="Arial"/>
              </a:rPr>
              <a:t> </a:t>
            </a:r>
            <a:r>
              <a:rPr lang="en-US" sz="9600" dirty="0">
                <a:solidFill>
                  <a:srgbClr val="000000"/>
                </a:solidFill>
                <a:latin typeface="Atkinson Hyperlegible Next" pitchFamily="2" charset="0"/>
                <a:cs typeface="Arial" panose="020B0604020202020204" pitchFamily="34" charset="0"/>
                <a:sym typeface="Arial"/>
              </a:rPr>
              <a:t>Human</a:t>
            </a:r>
            <a:r>
              <a:rPr lang="en-US" sz="9600" spc="-45" dirty="0">
                <a:solidFill>
                  <a:srgbClr val="000000"/>
                </a:solidFill>
                <a:latin typeface="Atkinson Hyperlegible Next" pitchFamily="2" charset="0"/>
                <a:cs typeface="Arial" panose="020B0604020202020204" pitchFamily="34" charset="0"/>
                <a:sym typeface="Arial"/>
              </a:rPr>
              <a:t> </a:t>
            </a:r>
            <a:r>
              <a:rPr lang="en-US" sz="9600" dirty="0">
                <a:solidFill>
                  <a:srgbClr val="000000"/>
                </a:solidFill>
                <a:latin typeface="Atkinson Hyperlegible Next" pitchFamily="2" charset="0"/>
                <a:cs typeface="Arial" panose="020B0604020202020204" pitchFamily="34" charset="0"/>
                <a:sym typeface="Arial"/>
              </a:rPr>
              <a:t>Services</a:t>
            </a:r>
            <a:r>
              <a:rPr lang="en-US" sz="9600" spc="-65" dirty="0">
                <a:solidFill>
                  <a:srgbClr val="000000"/>
                </a:solidFill>
                <a:latin typeface="Atkinson Hyperlegible Next" pitchFamily="2" charset="0"/>
                <a:cs typeface="Arial" panose="020B0604020202020204" pitchFamily="34" charset="0"/>
                <a:sym typeface="Arial"/>
              </a:rPr>
              <a:t> </a:t>
            </a:r>
            <a:r>
              <a:rPr lang="en-US" sz="9600" dirty="0">
                <a:solidFill>
                  <a:srgbClr val="000000"/>
                </a:solidFill>
                <a:latin typeface="Atkinson Hyperlegible Next" pitchFamily="2" charset="0"/>
                <a:cs typeface="Arial" panose="020B0604020202020204" pitchFamily="34" charset="0"/>
                <a:sym typeface="Arial"/>
              </a:rPr>
              <a:t>Developmental</a:t>
            </a:r>
            <a:r>
              <a:rPr lang="en-US" sz="9600" spc="-65" dirty="0">
                <a:solidFill>
                  <a:srgbClr val="000000"/>
                </a:solidFill>
                <a:latin typeface="Atkinson Hyperlegible Next" pitchFamily="2" charset="0"/>
                <a:cs typeface="Arial" panose="020B0604020202020204" pitchFamily="34" charset="0"/>
                <a:sym typeface="Arial"/>
              </a:rPr>
              <a:t> </a:t>
            </a:r>
            <a:r>
              <a:rPr lang="en-US" sz="9600" dirty="0">
                <a:solidFill>
                  <a:srgbClr val="000000"/>
                </a:solidFill>
                <a:latin typeface="Atkinson Hyperlegible Next" pitchFamily="2" charset="0"/>
                <a:cs typeface="Arial" panose="020B0604020202020204" pitchFamily="34" charset="0"/>
                <a:sym typeface="Arial"/>
              </a:rPr>
              <a:t>Disabilities</a:t>
            </a:r>
            <a:r>
              <a:rPr lang="en-US" sz="9600" spc="-55" dirty="0">
                <a:solidFill>
                  <a:srgbClr val="000000"/>
                </a:solidFill>
                <a:latin typeface="Atkinson Hyperlegible Next" pitchFamily="2" charset="0"/>
                <a:cs typeface="Arial" panose="020B0604020202020204" pitchFamily="34" charset="0"/>
                <a:sym typeface="Arial"/>
              </a:rPr>
              <a:t> </a:t>
            </a:r>
            <a:r>
              <a:rPr lang="en-US" sz="9600" spc="-10" dirty="0">
                <a:solidFill>
                  <a:srgbClr val="000000"/>
                </a:solidFill>
                <a:latin typeface="Atkinson Hyperlegible Next" pitchFamily="2" charset="0"/>
                <a:cs typeface="Arial" panose="020B0604020202020204" pitchFamily="34" charset="0"/>
                <a:sym typeface="Arial"/>
              </a:rPr>
              <a:t>Services (DDS)</a:t>
            </a:r>
          </a:p>
          <a:p>
            <a:pPr marR="5080" lvl="1">
              <a:lnSpc>
                <a:spcPct val="120000"/>
              </a:lnSpc>
              <a:spcBef>
                <a:spcPts val="0"/>
              </a:spcBef>
              <a:tabLst>
                <a:tab pos="241300" algn="l"/>
              </a:tabLst>
              <a:defRPr/>
            </a:pPr>
            <a:r>
              <a:rPr lang="en-US" sz="9600" dirty="0">
                <a:solidFill>
                  <a:srgbClr val="000000"/>
                </a:solidFill>
                <a:latin typeface="Atkinson Hyperlegible Next" pitchFamily="2" charset="0"/>
                <a:cs typeface="Arial" panose="020B0604020202020204" pitchFamily="34" charset="0"/>
                <a:sym typeface="Arial"/>
              </a:rPr>
              <a:t>OK</a:t>
            </a:r>
            <a:r>
              <a:rPr lang="en-US" sz="9600" spc="-5" dirty="0">
                <a:solidFill>
                  <a:srgbClr val="000000"/>
                </a:solidFill>
                <a:latin typeface="Atkinson Hyperlegible Next" pitchFamily="2" charset="0"/>
                <a:cs typeface="Arial" panose="020B0604020202020204" pitchFamily="34" charset="0"/>
                <a:sym typeface="Arial"/>
              </a:rPr>
              <a:t> </a:t>
            </a:r>
            <a:r>
              <a:rPr lang="en-US" sz="9600" dirty="0">
                <a:solidFill>
                  <a:srgbClr val="000000"/>
                </a:solidFill>
                <a:latin typeface="Atkinson Hyperlegible Next" pitchFamily="2" charset="0"/>
                <a:cs typeface="Arial" panose="020B0604020202020204" pitchFamily="34" charset="0"/>
                <a:sym typeface="Arial"/>
              </a:rPr>
              <a:t>Career</a:t>
            </a:r>
            <a:r>
              <a:rPr lang="en-US" sz="9600" spc="-25" dirty="0">
                <a:solidFill>
                  <a:srgbClr val="000000"/>
                </a:solidFill>
                <a:latin typeface="Atkinson Hyperlegible Next" pitchFamily="2" charset="0"/>
                <a:cs typeface="Arial" panose="020B0604020202020204" pitchFamily="34" charset="0"/>
                <a:sym typeface="Arial"/>
              </a:rPr>
              <a:t> </a:t>
            </a:r>
            <a:r>
              <a:rPr lang="en-US" sz="9600" spc="-20" dirty="0">
                <a:solidFill>
                  <a:srgbClr val="000000"/>
                </a:solidFill>
                <a:latin typeface="Atkinson Hyperlegible Next" pitchFamily="2" charset="0"/>
                <a:cs typeface="Arial" panose="020B0604020202020204" pitchFamily="34" charset="0"/>
                <a:sym typeface="Arial"/>
              </a:rPr>
              <a:t>Tech</a:t>
            </a:r>
            <a:endParaRPr lang="en-US" sz="9600" b="1" spc="-20" dirty="0">
              <a:solidFill>
                <a:srgbClr val="000000"/>
              </a:solidFill>
              <a:latin typeface="Atkinson Hyperlegible Next" pitchFamily="2" charset="0"/>
              <a:cs typeface="Arial" panose="020B0604020202020204" pitchFamily="34" charset="0"/>
              <a:sym typeface="Arial"/>
            </a:endParaRPr>
          </a:p>
          <a:p>
            <a:pPr marR="5080" lvl="1">
              <a:lnSpc>
                <a:spcPct val="120000"/>
              </a:lnSpc>
              <a:spcBef>
                <a:spcPts val="0"/>
              </a:spcBef>
              <a:tabLst>
                <a:tab pos="241300" algn="l"/>
              </a:tabLst>
              <a:defRPr/>
            </a:pPr>
            <a:r>
              <a:rPr lang="en-US" sz="9600" dirty="0">
                <a:solidFill>
                  <a:srgbClr val="000000"/>
                </a:solidFill>
                <a:latin typeface="Atkinson Hyperlegible Next" pitchFamily="2" charset="0"/>
                <a:cs typeface="Arial" panose="020B0604020202020204" pitchFamily="34" charset="0"/>
                <a:sym typeface="Arial"/>
              </a:rPr>
              <a:t>Mental</a:t>
            </a:r>
            <a:r>
              <a:rPr lang="en-US" sz="9600" spc="-55" dirty="0">
                <a:solidFill>
                  <a:srgbClr val="000000"/>
                </a:solidFill>
                <a:latin typeface="Atkinson Hyperlegible Next" pitchFamily="2" charset="0"/>
                <a:cs typeface="Arial" panose="020B0604020202020204" pitchFamily="34" charset="0"/>
                <a:sym typeface="Arial"/>
              </a:rPr>
              <a:t> </a:t>
            </a:r>
            <a:r>
              <a:rPr lang="en-US" sz="9600" spc="-10" dirty="0">
                <a:solidFill>
                  <a:srgbClr val="000000"/>
                </a:solidFill>
                <a:latin typeface="Atkinson Hyperlegible Next" pitchFamily="2" charset="0"/>
                <a:cs typeface="Arial" panose="020B0604020202020204" pitchFamily="34" charset="0"/>
                <a:sym typeface="Arial"/>
              </a:rPr>
              <a:t>Health</a:t>
            </a:r>
          </a:p>
          <a:p>
            <a:pPr marR="5080" lvl="1">
              <a:lnSpc>
                <a:spcPct val="120000"/>
              </a:lnSpc>
              <a:spcBef>
                <a:spcPts val="0"/>
              </a:spcBef>
              <a:tabLst>
                <a:tab pos="241300" algn="l"/>
              </a:tabLst>
              <a:defRPr/>
            </a:pPr>
            <a:r>
              <a:rPr lang="en-US" sz="9600" dirty="0">
                <a:solidFill>
                  <a:srgbClr val="000000"/>
                </a:solidFill>
                <a:latin typeface="Atkinson Hyperlegible Next" pitchFamily="2" charset="0"/>
                <a:cs typeface="Arial" panose="020B0604020202020204" pitchFamily="34" charset="0"/>
                <a:sym typeface="Arial"/>
              </a:rPr>
              <a:t>Independent</a:t>
            </a:r>
            <a:r>
              <a:rPr lang="en-US" sz="9600" spc="-85" dirty="0">
                <a:solidFill>
                  <a:srgbClr val="000000"/>
                </a:solidFill>
                <a:latin typeface="Atkinson Hyperlegible Next" pitchFamily="2" charset="0"/>
                <a:cs typeface="Arial" panose="020B0604020202020204" pitchFamily="34" charset="0"/>
                <a:sym typeface="Arial"/>
              </a:rPr>
              <a:t> </a:t>
            </a:r>
            <a:r>
              <a:rPr lang="en-US" sz="9600" dirty="0">
                <a:solidFill>
                  <a:srgbClr val="000000"/>
                </a:solidFill>
                <a:latin typeface="Atkinson Hyperlegible Next" pitchFamily="2" charset="0"/>
                <a:cs typeface="Arial" panose="020B0604020202020204" pitchFamily="34" charset="0"/>
                <a:sym typeface="Arial"/>
              </a:rPr>
              <a:t>Living</a:t>
            </a:r>
            <a:r>
              <a:rPr lang="en-US" sz="9600" spc="-80" dirty="0">
                <a:solidFill>
                  <a:srgbClr val="000000"/>
                </a:solidFill>
                <a:latin typeface="Atkinson Hyperlegible Next" pitchFamily="2" charset="0"/>
                <a:cs typeface="Arial" panose="020B0604020202020204" pitchFamily="34" charset="0"/>
                <a:sym typeface="Arial"/>
              </a:rPr>
              <a:t> </a:t>
            </a:r>
            <a:r>
              <a:rPr lang="en-US" sz="9600" spc="-10" dirty="0">
                <a:solidFill>
                  <a:srgbClr val="000000"/>
                </a:solidFill>
                <a:latin typeface="Atkinson Hyperlegible Next" pitchFamily="2" charset="0"/>
                <a:cs typeface="Arial" panose="020B0604020202020204" pitchFamily="34" charset="0"/>
                <a:sym typeface="Arial"/>
              </a:rPr>
              <a:t>Centers</a:t>
            </a:r>
          </a:p>
          <a:p>
            <a:pPr marR="5080" lvl="1">
              <a:lnSpc>
                <a:spcPct val="120000"/>
              </a:lnSpc>
              <a:spcBef>
                <a:spcPts val="0"/>
              </a:spcBef>
              <a:tabLst>
                <a:tab pos="241300" algn="l"/>
              </a:tabLst>
              <a:defRPr/>
            </a:pPr>
            <a:r>
              <a:rPr lang="en-US" sz="9600" dirty="0">
                <a:solidFill>
                  <a:srgbClr val="000000"/>
                </a:solidFill>
                <a:latin typeface="Atkinson Hyperlegible Next" pitchFamily="2" charset="0"/>
                <a:cs typeface="Arial" panose="020B0604020202020204" pitchFamily="34" charset="0"/>
                <a:sym typeface="Arial"/>
              </a:rPr>
              <a:t>Community</a:t>
            </a:r>
            <a:r>
              <a:rPr lang="en-US" sz="9600" spc="-85" dirty="0">
                <a:solidFill>
                  <a:srgbClr val="000000"/>
                </a:solidFill>
                <a:latin typeface="Atkinson Hyperlegible Next" pitchFamily="2" charset="0"/>
                <a:cs typeface="Arial" panose="020B0604020202020204" pitchFamily="34" charset="0"/>
                <a:sym typeface="Arial"/>
              </a:rPr>
              <a:t> </a:t>
            </a:r>
            <a:r>
              <a:rPr lang="en-US" sz="9600" spc="-10" dirty="0">
                <a:solidFill>
                  <a:srgbClr val="000000"/>
                </a:solidFill>
                <a:latin typeface="Atkinson Hyperlegible Next" pitchFamily="2" charset="0"/>
                <a:cs typeface="Arial" panose="020B0604020202020204" pitchFamily="34" charset="0"/>
                <a:sym typeface="Arial"/>
              </a:rPr>
              <a:t>Providers</a:t>
            </a:r>
          </a:p>
          <a:p>
            <a:pPr marL="533400" marR="5080" lvl="1" indent="0">
              <a:lnSpc>
                <a:spcPct val="120000"/>
              </a:lnSpc>
              <a:spcBef>
                <a:spcPts val="0"/>
              </a:spcBef>
              <a:buNone/>
              <a:tabLst>
                <a:tab pos="241300" algn="l"/>
              </a:tabLst>
              <a:defRPr/>
            </a:pPr>
            <a:r>
              <a:rPr lang="en-US" sz="9600" u="sng" dirty="0">
                <a:solidFill>
                  <a:srgbClr val="0066A6"/>
                </a:solidFill>
                <a:uFill>
                  <a:solidFill>
                    <a:srgbClr val="0066A6"/>
                  </a:solidFill>
                </a:uFill>
                <a:latin typeface="Atkinson Hyperlegible Next" pitchFamily="2" charset="0"/>
                <a:cs typeface="Arial" panose="020B0604020202020204" pitchFamily="34" charset="0"/>
                <a:sym typeface="Arial"/>
                <a:hlinkClick r:id="rId3"/>
              </a:rPr>
              <a:t>34</a:t>
            </a:r>
            <a:r>
              <a:rPr lang="en-US" sz="9600" u="sng" spc="-15" dirty="0">
                <a:solidFill>
                  <a:srgbClr val="0066A6"/>
                </a:solidFill>
                <a:uFill>
                  <a:solidFill>
                    <a:srgbClr val="0066A6"/>
                  </a:solidFill>
                </a:uFill>
                <a:latin typeface="Atkinson Hyperlegible Next" pitchFamily="2" charset="0"/>
                <a:cs typeface="Arial" panose="020B0604020202020204" pitchFamily="34" charset="0"/>
                <a:sym typeface="Arial"/>
                <a:hlinkClick r:id="rId3"/>
              </a:rPr>
              <a:t> </a:t>
            </a:r>
            <a:r>
              <a:rPr lang="en-US" sz="9600" u="sng" dirty="0">
                <a:solidFill>
                  <a:srgbClr val="0066A6"/>
                </a:solidFill>
                <a:uFill>
                  <a:solidFill>
                    <a:srgbClr val="0066A6"/>
                  </a:solidFill>
                </a:uFill>
                <a:latin typeface="Atkinson Hyperlegible Next" pitchFamily="2" charset="0"/>
                <a:cs typeface="Arial" panose="020B0604020202020204" pitchFamily="34" charset="0"/>
                <a:sym typeface="Arial"/>
                <a:hlinkClick r:id="rId3"/>
              </a:rPr>
              <a:t>CFR</a:t>
            </a:r>
            <a:r>
              <a:rPr lang="en-US" sz="9600" u="sng" spc="-40" dirty="0">
                <a:solidFill>
                  <a:srgbClr val="0066A6"/>
                </a:solidFill>
                <a:uFill>
                  <a:solidFill>
                    <a:srgbClr val="0066A6"/>
                  </a:solidFill>
                </a:uFill>
                <a:latin typeface="Atkinson Hyperlegible Next" pitchFamily="2" charset="0"/>
                <a:cs typeface="Arial" panose="020B0604020202020204" pitchFamily="34" charset="0"/>
                <a:sym typeface="Arial"/>
                <a:hlinkClick r:id="rId3"/>
              </a:rPr>
              <a:t> </a:t>
            </a:r>
            <a:r>
              <a:rPr lang="en-US" sz="9600" u="sng" spc="-10" dirty="0">
                <a:solidFill>
                  <a:srgbClr val="0066A6"/>
                </a:solidFill>
                <a:uFill>
                  <a:solidFill>
                    <a:srgbClr val="0066A6"/>
                  </a:solidFill>
                </a:uFill>
                <a:latin typeface="Atkinson Hyperlegible Next" pitchFamily="2" charset="0"/>
                <a:cs typeface="Arial" panose="020B0604020202020204" pitchFamily="34" charset="0"/>
                <a:sym typeface="Arial"/>
                <a:hlinkClick r:id="rId3"/>
              </a:rPr>
              <a:t>300.321(b)(3)</a:t>
            </a:r>
            <a:endParaRPr lang="en-US" sz="9600" dirty="0">
              <a:solidFill>
                <a:srgbClr val="000000"/>
              </a:solidFill>
              <a:latin typeface="Atkinson Hyperlegible Next" pitchFamily="2" charset="0"/>
              <a:cs typeface="Arial" panose="020B0604020202020204" pitchFamily="34" charset="0"/>
              <a:sym typeface="Arial"/>
            </a:endParaRPr>
          </a:p>
        </p:txBody>
      </p:sp>
    </p:spTree>
    <p:extLst>
      <p:ext uri="{BB962C8B-B14F-4D97-AF65-F5344CB8AC3E}">
        <p14:creationId xmlns:p14="http://schemas.microsoft.com/office/powerpoint/2010/main" val="1501788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2A356-E9BF-3032-CBD6-E5CB1865BBF6}"/>
              </a:ext>
            </a:extLst>
          </p:cNvPr>
          <p:cNvSpPr>
            <a:spLocks noGrp="1"/>
          </p:cNvSpPr>
          <p:nvPr>
            <p:ph type="title"/>
          </p:nvPr>
        </p:nvSpPr>
        <p:spPr/>
        <p:txBody>
          <a:bodyPr/>
          <a:lstStyle/>
          <a:p>
            <a:r>
              <a:rPr lang="en-US">
                <a:latin typeface="Atkinson Hyperlegible" pitchFamily="2" charset="0"/>
              </a:rPr>
              <a:t>Outside Agency Resources</a:t>
            </a:r>
          </a:p>
        </p:txBody>
      </p:sp>
      <p:sp>
        <p:nvSpPr>
          <p:cNvPr id="3" name="Text Placeholder 2">
            <a:extLst>
              <a:ext uri="{FF2B5EF4-FFF2-40B4-BE49-F238E27FC236}">
                <a16:creationId xmlns:a16="http://schemas.microsoft.com/office/drawing/2014/main" id="{4788647D-D1E5-0F10-28A7-4803C4FCDC31}"/>
              </a:ext>
            </a:extLst>
          </p:cNvPr>
          <p:cNvSpPr>
            <a:spLocks noGrp="1"/>
          </p:cNvSpPr>
          <p:nvPr>
            <p:ph type="body" idx="1"/>
          </p:nvPr>
        </p:nvSpPr>
        <p:spPr>
          <a:xfrm>
            <a:off x="838200" y="1414272"/>
            <a:ext cx="10515600" cy="4762691"/>
          </a:xfrm>
        </p:spPr>
        <p:txBody>
          <a:bodyPr/>
          <a:lstStyle/>
          <a:p>
            <a:r>
              <a:rPr lang="en-US" dirty="0">
                <a:hlinkClick r:id="rId3"/>
              </a:rPr>
              <a:t>Plan Your Way OK Transition Planning</a:t>
            </a:r>
            <a:endParaRPr lang="en-US" dirty="0"/>
          </a:p>
          <a:p>
            <a:pPr lvl="1"/>
            <a:r>
              <a:rPr lang="en-US" dirty="0">
                <a:hlinkClick r:id="rId4"/>
              </a:rPr>
              <a:t>Collaboration Guide Department of Rehabilitation Services and Local Education Agencies</a:t>
            </a:r>
            <a:endParaRPr lang="en-US" dirty="0"/>
          </a:p>
          <a:p>
            <a:pPr lvl="1"/>
            <a:r>
              <a:rPr lang="en-US" dirty="0">
                <a:hlinkClick r:id="rId5"/>
              </a:rPr>
              <a:t>Collaboration Guide Developmental Disabilities Services and Local Education Agencies</a:t>
            </a:r>
            <a:endParaRPr lang="en-US" dirty="0"/>
          </a:p>
          <a:p>
            <a:pPr lvl="1"/>
            <a:endParaRPr lang="en-US" sz="2800" dirty="0"/>
          </a:p>
        </p:txBody>
      </p:sp>
    </p:spTree>
    <p:extLst>
      <p:ext uri="{BB962C8B-B14F-4D97-AF65-F5344CB8AC3E}">
        <p14:creationId xmlns:p14="http://schemas.microsoft.com/office/powerpoint/2010/main" val="2021303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127DC-42C7-5CA8-9A28-ABE1296A5100}"/>
              </a:ext>
            </a:extLst>
          </p:cNvPr>
          <p:cNvSpPr>
            <a:spLocks noGrp="1"/>
          </p:cNvSpPr>
          <p:nvPr>
            <p:ph type="title"/>
          </p:nvPr>
        </p:nvSpPr>
        <p:spPr/>
        <p:txBody>
          <a:bodyPr/>
          <a:lstStyle/>
          <a:p>
            <a:r>
              <a:rPr lang="en-US" dirty="0">
                <a:latin typeface="Atkinson Hyperlegible" pitchFamily="2" charset="0"/>
                <a:hlinkClick r:id="rId3"/>
              </a:rPr>
              <a:t>Transition Assessments</a:t>
            </a:r>
            <a:endParaRPr lang="en-US" dirty="0">
              <a:latin typeface="Atkinson Hyperlegible" pitchFamily="2" charset="0"/>
            </a:endParaRPr>
          </a:p>
        </p:txBody>
      </p:sp>
      <p:sp>
        <p:nvSpPr>
          <p:cNvPr id="3" name="Text Placeholder 2">
            <a:extLst>
              <a:ext uri="{FF2B5EF4-FFF2-40B4-BE49-F238E27FC236}">
                <a16:creationId xmlns:a16="http://schemas.microsoft.com/office/drawing/2014/main" id="{27D87485-71EF-2EB4-233B-742F9E52D473}"/>
              </a:ext>
            </a:extLst>
          </p:cNvPr>
          <p:cNvSpPr>
            <a:spLocks noGrp="1"/>
          </p:cNvSpPr>
          <p:nvPr>
            <p:ph type="body" idx="1"/>
          </p:nvPr>
        </p:nvSpPr>
        <p:spPr>
          <a:xfrm>
            <a:off x="838200" y="1503947"/>
            <a:ext cx="10515600" cy="4673016"/>
          </a:xfrm>
        </p:spPr>
        <p:txBody>
          <a:bodyPr/>
          <a:lstStyle/>
          <a:p>
            <a:pPr marR="681990">
              <a:lnSpc>
                <a:spcPts val="3460"/>
              </a:lnSpc>
              <a:spcBef>
                <a:spcPts val="535"/>
              </a:spcBef>
              <a:tabLst>
                <a:tab pos="241300" algn="l"/>
              </a:tabLst>
              <a:defRPr/>
            </a:pPr>
            <a:r>
              <a:rPr lang="en-US" sz="3200">
                <a:solidFill>
                  <a:srgbClr val="000000"/>
                </a:solidFill>
                <a:latin typeface="Atkinson Hyperlegible Next" pitchFamily="2" charset="0"/>
                <a:cs typeface="Arial" panose="020B0604020202020204" pitchFamily="34" charset="0"/>
                <a:sym typeface="Arial"/>
              </a:rPr>
              <a:t>Students</a:t>
            </a:r>
            <a:r>
              <a:rPr lang="en-US" sz="3200" spc="-6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must</a:t>
            </a:r>
            <a:r>
              <a:rPr lang="en-US" sz="3200" spc="-7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participate</a:t>
            </a:r>
            <a:r>
              <a:rPr lang="en-US" sz="3200" spc="-6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in</a:t>
            </a:r>
            <a:r>
              <a:rPr lang="en-US" sz="3200" spc="-60">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age-</a:t>
            </a:r>
            <a:r>
              <a:rPr lang="en-US" sz="3200">
                <a:solidFill>
                  <a:srgbClr val="000000"/>
                </a:solidFill>
                <a:latin typeface="Atkinson Hyperlegible Next" pitchFamily="2" charset="0"/>
                <a:cs typeface="Arial" panose="020B0604020202020204" pitchFamily="34" charset="0"/>
                <a:sym typeface="Arial"/>
              </a:rPr>
              <a:t>appropriate</a:t>
            </a:r>
            <a:r>
              <a:rPr lang="en-US" sz="3200" spc="-80">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transition </a:t>
            </a:r>
            <a:r>
              <a:rPr lang="en-US" sz="3200">
                <a:solidFill>
                  <a:srgbClr val="000000"/>
                </a:solidFill>
                <a:latin typeface="Atkinson Hyperlegible Next" pitchFamily="2" charset="0"/>
                <a:cs typeface="Arial" panose="020B0604020202020204" pitchFamily="34" charset="0"/>
                <a:sym typeface="Arial"/>
              </a:rPr>
              <a:t>assessments</a:t>
            </a:r>
            <a:r>
              <a:rPr lang="en-US" sz="3200" spc="-90">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annually.</a:t>
            </a:r>
            <a:endParaRPr lang="en-US" sz="3200">
              <a:solidFill>
                <a:srgbClr val="000000"/>
              </a:solidFill>
              <a:latin typeface="Atkinson Hyperlegible Next" pitchFamily="2" charset="0"/>
              <a:cs typeface="Arial" panose="020B0604020202020204" pitchFamily="34" charset="0"/>
              <a:sym typeface="Arial"/>
            </a:endParaRPr>
          </a:p>
          <a:p>
            <a:pPr marR="5080">
              <a:lnSpc>
                <a:spcPts val="3460"/>
              </a:lnSpc>
              <a:spcBef>
                <a:spcPts val="1190"/>
              </a:spcBef>
              <a:tabLst>
                <a:tab pos="241300" algn="l"/>
              </a:tabLst>
              <a:defRPr/>
            </a:pPr>
            <a:r>
              <a:rPr lang="en-US" sz="3200">
                <a:solidFill>
                  <a:srgbClr val="000000"/>
                </a:solidFill>
                <a:latin typeface="Atkinson Hyperlegible Next" pitchFamily="2" charset="0"/>
                <a:cs typeface="Arial" panose="020B0604020202020204" pitchFamily="34" charset="0"/>
                <a:sym typeface="Arial"/>
              </a:rPr>
              <a:t>Transition</a:t>
            </a:r>
            <a:r>
              <a:rPr lang="en-US" sz="3200" spc="-6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assessments</a:t>
            </a:r>
            <a:r>
              <a:rPr lang="en-US" sz="3200" spc="-7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should</a:t>
            </a:r>
            <a:r>
              <a:rPr lang="en-US" sz="3200" spc="-6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be</a:t>
            </a:r>
            <a:r>
              <a:rPr lang="en-US" sz="3200" spc="-4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varied</a:t>
            </a:r>
            <a:r>
              <a:rPr lang="en-US" sz="3200" spc="-5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and</a:t>
            </a:r>
            <a:r>
              <a:rPr lang="en-US" sz="3200" spc="-4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facilitate</a:t>
            </a:r>
            <a:r>
              <a:rPr lang="en-US" sz="3200" spc="-45">
                <a:solidFill>
                  <a:srgbClr val="000000"/>
                </a:solidFill>
                <a:latin typeface="Atkinson Hyperlegible Next" pitchFamily="2" charset="0"/>
                <a:cs typeface="Arial" panose="020B0604020202020204" pitchFamily="34" charset="0"/>
                <a:sym typeface="Arial"/>
              </a:rPr>
              <a:t> </a:t>
            </a:r>
            <a:r>
              <a:rPr lang="en-US" sz="3200" spc="-25">
                <a:solidFill>
                  <a:srgbClr val="000000"/>
                </a:solidFill>
                <a:latin typeface="Atkinson Hyperlegible Next" pitchFamily="2" charset="0"/>
                <a:cs typeface="Arial" panose="020B0604020202020204" pitchFamily="34" charset="0"/>
                <a:sym typeface="Arial"/>
              </a:rPr>
              <a:t>the </a:t>
            </a:r>
            <a:r>
              <a:rPr lang="en-US" sz="3200">
                <a:solidFill>
                  <a:srgbClr val="000000"/>
                </a:solidFill>
                <a:latin typeface="Atkinson Hyperlegible Next" pitchFamily="2" charset="0"/>
                <a:cs typeface="Arial" panose="020B0604020202020204" pitchFamily="34" charset="0"/>
                <a:sym typeface="Arial"/>
              </a:rPr>
              <a:t>development</a:t>
            </a:r>
            <a:r>
              <a:rPr lang="en-US" sz="3200" spc="-6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of</a:t>
            </a:r>
            <a:r>
              <a:rPr lang="en-US" sz="3200" spc="-4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transition</a:t>
            </a:r>
            <a:r>
              <a:rPr lang="en-US" sz="3200" spc="-5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goals</a:t>
            </a:r>
            <a:r>
              <a:rPr lang="en-US" sz="3200" spc="-5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and</a:t>
            </a:r>
            <a:r>
              <a:rPr lang="en-US" sz="3200" spc="-50">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services.</a:t>
            </a:r>
            <a:endParaRPr lang="en-US" sz="3200">
              <a:solidFill>
                <a:srgbClr val="000000"/>
              </a:solidFill>
              <a:latin typeface="Atkinson Hyperlegible Next" pitchFamily="2" charset="0"/>
              <a:cs typeface="Arial" panose="020B0604020202020204" pitchFamily="34" charset="0"/>
              <a:sym typeface="Arial"/>
            </a:endParaRPr>
          </a:p>
          <a:p>
            <a:pPr marR="118745">
              <a:lnSpc>
                <a:spcPts val="3460"/>
              </a:lnSpc>
              <a:spcBef>
                <a:spcPts val="1195"/>
              </a:spcBef>
              <a:tabLst>
                <a:tab pos="241300" algn="l"/>
              </a:tabLst>
              <a:defRPr/>
            </a:pPr>
            <a:r>
              <a:rPr lang="en-US" sz="3200">
                <a:solidFill>
                  <a:srgbClr val="000000"/>
                </a:solidFill>
                <a:latin typeface="Atkinson Hyperlegible Next" pitchFamily="2" charset="0"/>
                <a:cs typeface="Arial" panose="020B0604020202020204" pitchFamily="34" charset="0"/>
                <a:sym typeface="Arial"/>
              </a:rPr>
              <a:t>It</a:t>
            </a:r>
            <a:r>
              <a:rPr lang="en-US" sz="3200" spc="-3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is</a:t>
            </a:r>
            <a:r>
              <a:rPr lang="en-US" sz="3200" spc="-2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best</a:t>
            </a:r>
            <a:r>
              <a:rPr lang="en-US" sz="3200" spc="-4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practice</a:t>
            </a:r>
            <a:r>
              <a:rPr lang="en-US" sz="3200" spc="-5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to</a:t>
            </a:r>
            <a:r>
              <a:rPr lang="en-US" sz="3200" spc="-3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include</a:t>
            </a:r>
            <a:r>
              <a:rPr lang="en-US" sz="3200" spc="-4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a:t>
            </a:r>
            <a:r>
              <a:rPr lang="en-US" sz="3200" spc="-3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formal</a:t>
            </a:r>
            <a:r>
              <a:rPr lang="en-US" sz="3200" spc="-3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assessment</a:t>
            </a:r>
            <a:r>
              <a:rPr lang="en-US" sz="3200" spc="-6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that</a:t>
            </a:r>
            <a:r>
              <a:rPr lang="en-US" sz="3200" spc="-40">
                <a:solidFill>
                  <a:srgbClr val="000000"/>
                </a:solidFill>
                <a:latin typeface="Atkinson Hyperlegible Next" pitchFamily="2" charset="0"/>
                <a:cs typeface="Arial" panose="020B0604020202020204" pitchFamily="34" charset="0"/>
                <a:sym typeface="Arial"/>
              </a:rPr>
              <a:t> </a:t>
            </a:r>
            <a:r>
              <a:rPr lang="en-US" sz="3200" spc="-25">
                <a:solidFill>
                  <a:srgbClr val="000000"/>
                </a:solidFill>
                <a:latin typeface="Atkinson Hyperlegible Next" pitchFamily="2" charset="0"/>
                <a:cs typeface="Arial" panose="020B0604020202020204" pitchFamily="34" charset="0"/>
                <a:sym typeface="Arial"/>
              </a:rPr>
              <a:t>has </a:t>
            </a:r>
            <a:r>
              <a:rPr lang="en-US" sz="3200">
                <a:solidFill>
                  <a:srgbClr val="000000"/>
                </a:solidFill>
                <a:latin typeface="Atkinson Hyperlegible Next" pitchFamily="2" charset="0"/>
                <a:cs typeface="Arial" panose="020B0604020202020204" pitchFamily="34" charset="0"/>
                <a:sym typeface="Arial"/>
              </a:rPr>
              <a:t>validity</a:t>
            </a:r>
            <a:r>
              <a:rPr lang="en-US" sz="3200" spc="-2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and</a:t>
            </a:r>
            <a:r>
              <a:rPr lang="en-US" sz="3200" spc="-45">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reliability.</a:t>
            </a:r>
            <a:endParaRPr lang="en-US" sz="3200">
              <a:solidFill>
                <a:srgbClr val="000000"/>
              </a:solidFill>
              <a:latin typeface="Atkinson Hyperlegible Next" pitchFamily="2" charset="0"/>
              <a:cs typeface="Arial" panose="020B0604020202020204" pitchFamily="34" charset="0"/>
              <a:sym typeface="Arial"/>
            </a:endParaRPr>
          </a:p>
          <a:p>
            <a:pPr marR="1445260">
              <a:lnSpc>
                <a:spcPts val="3460"/>
              </a:lnSpc>
              <a:spcBef>
                <a:spcPts val="1190"/>
              </a:spcBef>
              <a:tabLst>
                <a:tab pos="354330" algn="l"/>
              </a:tabLst>
              <a:defRPr/>
            </a:pPr>
            <a:r>
              <a:rPr lang="en-US" sz="3200">
                <a:solidFill>
                  <a:srgbClr val="000000"/>
                </a:solidFill>
                <a:latin typeface="Atkinson Hyperlegible Next" pitchFamily="2" charset="0"/>
                <a:cs typeface="Arial" panose="020B0604020202020204" pitchFamily="34" charset="0"/>
                <a:sym typeface="Arial"/>
              </a:rPr>
              <a:t>It</a:t>
            </a:r>
            <a:r>
              <a:rPr lang="en-US" sz="3200" spc="-3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is</a:t>
            </a:r>
            <a:r>
              <a:rPr lang="en-US" sz="3200" spc="-2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also</a:t>
            </a:r>
            <a:r>
              <a:rPr lang="en-US" sz="3200" spc="-4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recommended</a:t>
            </a:r>
            <a:r>
              <a:rPr lang="en-US" sz="3200" spc="-5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to</a:t>
            </a:r>
            <a:r>
              <a:rPr lang="en-US" sz="3200" spc="-3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assess</a:t>
            </a:r>
            <a:r>
              <a:rPr lang="en-US" sz="3200" spc="-55">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students</a:t>
            </a:r>
            <a:r>
              <a:rPr lang="en-US" sz="3200" spc="-40">
                <a:solidFill>
                  <a:srgbClr val="000000"/>
                </a:solidFill>
                <a:latin typeface="Atkinson Hyperlegible Next" pitchFamily="2" charset="0"/>
                <a:cs typeface="Arial" panose="020B0604020202020204" pitchFamily="34" charset="0"/>
                <a:sym typeface="Arial"/>
              </a:rPr>
              <a:t> </a:t>
            </a:r>
            <a:r>
              <a:rPr lang="en-US" sz="3200">
                <a:solidFill>
                  <a:srgbClr val="000000"/>
                </a:solidFill>
                <a:latin typeface="Atkinson Hyperlegible Next" pitchFamily="2" charset="0"/>
                <a:cs typeface="Arial" panose="020B0604020202020204" pitchFamily="34" charset="0"/>
                <a:sym typeface="Arial"/>
              </a:rPr>
              <a:t>in</a:t>
            </a:r>
            <a:r>
              <a:rPr lang="en-US" sz="3200" spc="-30">
                <a:solidFill>
                  <a:srgbClr val="000000"/>
                </a:solidFill>
                <a:latin typeface="Atkinson Hyperlegible Next" pitchFamily="2" charset="0"/>
                <a:cs typeface="Arial" panose="020B0604020202020204" pitchFamily="34" charset="0"/>
                <a:sym typeface="Arial"/>
              </a:rPr>
              <a:t> </a:t>
            </a:r>
            <a:r>
              <a:rPr lang="en-US" sz="3200" spc="-10">
                <a:solidFill>
                  <a:srgbClr val="000000"/>
                </a:solidFill>
                <a:latin typeface="Atkinson Hyperlegible Next" pitchFamily="2" charset="0"/>
                <a:cs typeface="Arial" panose="020B0604020202020204" pitchFamily="34" charset="0"/>
                <a:sym typeface="Arial"/>
              </a:rPr>
              <a:t>self-determination.</a:t>
            </a:r>
            <a:endParaRPr lang="en-US" sz="3200">
              <a:solidFill>
                <a:srgbClr val="000000"/>
              </a:solidFill>
              <a:latin typeface="Atkinson Hyperlegible Next" pitchFamily="2" charset="0"/>
              <a:cs typeface="Arial" panose="020B0604020202020204" pitchFamily="34" charset="0"/>
              <a:sym typeface="Arial"/>
            </a:endParaRPr>
          </a:p>
          <a:p>
            <a:endParaRPr lang="en-US"/>
          </a:p>
        </p:txBody>
      </p:sp>
    </p:spTree>
    <p:extLst>
      <p:ext uri="{BB962C8B-B14F-4D97-AF65-F5344CB8AC3E}">
        <p14:creationId xmlns:p14="http://schemas.microsoft.com/office/powerpoint/2010/main" val="782228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39A2C-94E1-4AE8-CE75-0D89411E86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1DD224-103C-A85C-67FB-C4093007DA2E}"/>
              </a:ext>
            </a:extLst>
          </p:cNvPr>
          <p:cNvSpPr>
            <a:spLocks noGrp="1"/>
          </p:cNvSpPr>
          <p:nvPr>
            <p:ph type="title"/>
          </p:nvPr>
        </p:nvSpPr>
        <p:spPr/>
        <p:txBody>
          <a:bodyPr/>
          <a:lstStyle/>
          <a:p>
            <a:r>
              <a:rPr lang="en-US" dirty="0">
                <a:latin typeface="Atkinson Hyperlegible" pitchFamily="2" charset="0"/>
              </a:rPr>
              <a:t>Types of Transition Assessments</a:t>
            </a:r>
          </a:p>
        </p:txBody>
      </p:sp>
      <p:sp>
        <p:nvSpPr>
          <p:cNvPr id="3" name="Text Placeholder 2">
            <a:extLst>
              <a:ext uri="{FF2B5EF4-FFF2-40B4-BE49-F238E27FC236}">
                <a16:creationId xmlns:a16="http://schemas.microsoft.com/office/drawing/2014/main" id="{F6209C09-BD35-3E22-4F00-A4114D1BFA1A}"/>
              </a:ext>
            </a:extLst>
          </p:cNvPr>
          <p:cNvSpPr>
            <a:spLocks noGrp="1"/>
          </p:cNvSpPr>
          <p:nvPr>
            <p:ph type="body" idx="1"/>
          </p:nvPr>
        </p:nvSpPr>
        <p:spPr>
          <a:xfrm>
            <a:off x="838200" y="1515979"/>
            <a:ext cx="10515600" cy="4660984"/>
          </a:xfrm>
        </p:spPr>
        <p:txBody>
          <a:bodyPr/>
          <a:lstStyle/>
          <a:p>
            <a:pPr>
              <a:spcBef>
                <a:spcPts val="265"/>
              </a:spcBef>
              <a:tabLst>
                <a:tab pos="572770" algn="l"/>
              </a:tabLst>
            </a:pPr>
            <a:r>
              <a:rPr lang="en-US"/>
              <a:t>Formal</a:t>
            </a:r>
            <a:r>
              <a:rPr lang="en-US" spc="-60"/>
              <a:t> </a:t>
            </a:r>
            <a:r>
              <a:rPr lang="en-US" spc="-10"/>
              <a:t>Assessments</a:t>
            </a:r>
            <a:endParaRPr lang="en-US"/>
          </a:p>
          <a:p>
            <a:pPr lvl="1">
              <a:lnSpc>
                <a:spcPct val="100000"/>
              </a:lnSpc>
              <a:spcBef>
                <a:spcPts val="170"/>
              </a:spcBef>
              <a:tabLst>
                <a:tab pos="1029969" algn="l"/>
              </a:tabLst>
            </a:pPr>
            <a:r>
              <a:rPr lang="en-US" spc="-10">
                <a:cs typeface="Arial" panose="020B0604020202020204" pitchFamily="34" charset="0"/>
              </a:rPr>
              <a:t>Validity-</a:t>
            </a:r>
            <a:r>
              <a:rPr lang="en-US">
                <a:cs typeface="Arial" panose="020B0604020202020204" pitchFamily="34" charset="0"/>
              </a:rPr>
              <a:t>accurate,</a:t>
            </a:r>
            <a:r>
              <a:rPr lang="en-US" spc="-60">
                <a:cs typeface="Arial" panose="020B0604020202020204" pitchFamily="34" charset="0"/>
              </a:rPr>
              <a:t> </a:t>
            </a:r>
            <a:r>
              <a:rPr lang="en-US">
                <a:cs typeface="Arial" panose="020B0604020202020204" pitchFamily="34" charset="0"/>
              </a:rPr>
              <a:t>measures</a:t>
            </a:r>
            <a:r>
              <a:rPr lang="en-US" spc="-35">
                <a:cs typeface="Arial" panose="020B0604020202020204" pitchFamily="34" charset="0"/>
              </a:rPr>
              <a:t> </a:t>
            </a:r>
            <a:r>
              <a:rPr lang="en-US">
                <a:cs typeface="Arial" panose="020B0604020202020204" pitchFamily="34" charset="0"/>
              </a:rPr>
              <a:t>what</a:t>
            </a:r>
            <a:r>
              <a:rPr lang="en-US" spc="-45">
                <a:cs typeface="Arial" panose="020B0604020202020204" pitchFamily="34" charset="0"/>
              </a:rPr>
              <a:t> </a:t>
            </a:r>
            <a:r>
              <a:rPr lang="en-US">
                <a:cs typeface="Arial" panose="020B0604020202020204" pitchFamily="34" charset="0"/>
              </a:rPr>
              <a:t>it</a:t>
            </a:r>
            <a:r>
              <a:rPr lang="en-US" spc="-45">
                <a:cs typeface="Arial" panose="020B0604020202020204" pitchFamily="34" charset="0"/>
              </a:rPr>
              <a:t> </a:t>
            </a:r>
            <a:r>
              <a:rPr lang="en-US">
                <a:cs typeface="Arial" panose="020B0604020202020204" pitchFamily="34" charset="0"/>
              </a:rPr>
              <a:t>is</a:t>
            </a:r>
            <a:r>
              <a:rPr lang="en-US" spc="-55">
                <a:cs typeface="Arial" panose="020B0604020202020204" pitchFamily="34" charset="0"/>
              </a:rPr>
              <a:t> </a:t>
            </a:r>
            <a:r>
              <a:rPr lang="en-US">
                <a:cs typeface="Arial" panose="020B0604020202020204" pitchFamily="34" charset="0"/>
              </a:rPr>
              <a:t>supposed</a:t>
            </a:r>
            <a:r>
              <a:rPr lang="en-US" spc="-40">
                <a:cs typeface="Arial" panose="020B0604020202020204" pitchFamily="34" charset="0"/>
              </a:rPr>
              <a:t> </a:t>
            </a:r>
            <a:r>
              <a:rPr lang="en-US">
                <a:cs typeface="Arial" panose="020B0604020202020204" pitchFamily="34" charset="0"/>
              </a:rPr>
              <a:t>to</a:t>
            </a:r>
            <a:r>
              <a:rPr lang="en-US" spc="-55">
                <a:cs typeface="Arial" panose="020B0604020202020204" pitchFamily="34" charset="0"/>
              </a:rPr>
              <a:t> </a:t>
            </a:r>
            <a:r>
              <a:rPr lang="en-US" spc="-10">
                <a:cs typeface="Arial" panose="020B0604020202020204" pitchFamily="34" charset="0"/>
              </a:rPr>
              <a:t>measure</a:t>
            </a:r>
            <a:endParaRPr lang="en-US">
              <a:cs typeface="Arial" panose="020B0604020202020204" pitchFamily="34" charset="0"/>
            </a:endParaRPr>
          </a:p>
          <a:p>
            <a:pPr lvl="1">
              <a:lnSpc>
                <a:spcPct val="100000"/>
              </a:lnSpc>
              <a:spcBef>
                <a:spcPts val="155"/>
              </a:spcBef>
              <a:tabLst>
                <a:tab pos="1029969" algn="l"/>
              </a:tabLst>
            </a:pPr>
            <a:r>
              <a:rPr lang="en-US" spc="-10">
                <a:cs typeface="Arial" panose="020B0604020202020204" pitchFamily="34" charset="0"/>
              </a:rPr>
              <a:t>Reliability-</a:t>
            </a:r>
            <a:r>
              <a:rPr lang="en-US">
                <a:cs typeface="Arial" panose="020B0604020202020204" pitchFamily="34" charset="0"/>
              </a:rPr>
              <a:t>consistent</a:t>
            </a:r>
            <a:r>
              <a:rPr lang="en-US" spc="-60">
                <a:cs typeface="Arial" panose="020B0604020202020204" pitchFamily="34" charset="0"/>
              </a:rPr>
              <a:t> </a:t>
            </a:r>
            <a:r>
              <a:rPr lang="en-US">
                <a:cs typeface="Arial" panose="020B0604020202020204" pitchFamily="34" charset="0"/>
              </a:rPr>
              <a:t>results</a:t>
            </a:r>
            <a:r>
              <a:rPr lang="en-US" spc="-60">
                <a:cs typeface="Arial" panose="020B0604020202020204" pitchFamily="34" charset="0"/>
              </a:rPr>
              <a:t> </a:t>
            </a:r>
            <a:r>
              <a:rPr lang="en-US">
                <a:cs typeface="Arial" panose="020B0604020202020204" pitchFamily="34" charset="0"/>
              </a:rPr>
              <a:t>over</a:t>
            </a:r>
            <a:r>
              <a:rPr lang="en-US" spc="-60">
                <a:cs typeface="Arial" panose="020B0604020202020204" pitchFamily="34" charset="0"/>
              </a:rPr>
              <a:t> </a:t>
            </a:r>
            <a:r>
              <a:rPr lang="en-US" spc="-20">
                <a:cs typeface="Arial" panose="020B0604020202020204" pitchFamily="34" charset="0"/>
              </a:rPr>
              <a:t>time</a:t>
            </a:r>
            <a:endParaRPr lang="en-US">
              <a:cs typeface="Arial" panose="020B0604020202020204" pitchFamily="34" charset="0"/>
            </a:endParaRPr>
          </a:p>
          <a:p>
            <a:pPr marR="5080" lvl="1">
              <a:lnSpc>
                <a:spcPts val="3030"/>
              </a:lnSpc>
              <a:spcBef>
                <a:spcPts val="545"/>
              </a:spcBef>
              <a:tabLst>
                <a:tab pos="1031240" algn="l"/>
              </a:tabLst>
            </a:pPr>
            <a:r>
              <a:rPr lang="en-US" b="1">
                <a:cs typeface="Arial" panose="020B0604020202020204" pitchFamily="34" charset="0"/>
              </a:rPr>
              <a:t>Examples</a:t>
            </a:r>
            <a:r>
              <a:rPr lang="en-US">
                <a:cs typeface="Arial" panose="020B0604020202020204" pitchFamily="34" charset="0"/>
              </a:rPr>
              <a:t>:</a:t>
            </a:r>
            <a:r>
              <a:rPr lang="en-US" spc="-95">
                <a:cs typeface="Arial" panose="020B0604020202020204" pitchFamily="34" charset="0"/>
              </a:rPr>
              <a:t> </a:t>
            </a:r>
            <a:r>
              <a:rPr lang="en-US">
                <a:cs typeface="Arial" panose="020B0604020202020204" pitchFamily="34" charset="0"/>
              </a:rPr>
              <a:t>Achievement</a:t>
            </a:r>
            <a:r>
              <a:rPr lang="en-US" spc="-95">
                <a:cs typeface="Arial" panose="020B0604020202020204" pitchFamily="34" charset="0"/>
              </a:rPr>
              <a:t> </a:t>
            </a:r>
            <a:r>
              <a:rPr lang="en-US">
                <a:cs typeface="Arial" panose="020B0604020202020204" pitchFamily="34" charset="0"/>
              </a:rPr>
              <a:t>Tests,</a:t>
            </a:r>
            <a:r>
              <a:rPr lang="en-US" spc="-125">
                <a:cs typeface="Arial" panose="020B0604020202020204" pitchFamily="34" charset="0"/>
              </a:rPr>
              <a:t> </a:t>
            </a:r>
            <a:r>
              <a:rPr lang="en-US" spc="-10">
                <a:cs typeface="Arial" panose="020B0604020202020204" pitchFamily="34" charset="0"/>
              </a:rPr>
              <a:t>Self-</a:t>
            </a:r>
            <a:r>
              <a:rPr lang="en-US">
                <a:cs typeface="Arial" panose="020B0604020202020204" pitchFamily="34" charset="0"/>
              </a:rPr>
              <a:t>Determination</a:t>
            </a:r>
            <a:r>
              <a:rPr lang="en-US" spc="-75">
                <a:cs typeface="Arial" panose="020B0604020202020204" pitchFamily="34" charset="0"/>
              </a:rPr>
              <a:t> </a:t>
            </a:r>
            <a:r>
              <a:rPr lang="en-US" spc="-10">
                <a:cs typeface="Arial" panose="020B0604020202020204" pitchFamily="34" charset="0"/>
              </a:rPr>
              <a:t>Assessments, 	</a:t>
            </a:r>
            <a:r>
              <a:rPr lang="en-US">
                <a:cs typeface="Arial" panose="020B0604020202020204" pitchFamily="34" charset="0"/>
              </a:rPr>
              <a:t>Aptitude</a:t>
            </a:r>
            <a:r>
              <a:rPr lang="en-US" spc="-70">
                <a:cs typeface="Arial" panose="020B0604020202020204" pitchFamily="34" charset="0"/>
              </a:rPr>
              <a:t> </a:t>
            </a:r>
            <a:r>
              <a:rPr lang="en-US">
                <a:cs typeface="Arial" panose="020B0604020202020204" pitchFamily="34" charset="0"/>
              </a:rPr>
              <a:t>Tests,</a:t>
            </a:r>
            <a:r>
              <a:rPr lang="en-US" spc="-85">
                <a:cs typeface="Arial" panose="020B0604020202020204" pitchFamily="34" charset="0"/>
              </a:rPr>
              <a:t> </a:t>
            </a:r>
            <a:r>
              <a:rPr lang="en-US">
                <a:cs typeface="Arial" panose="020B0604020202020204" pitchFamily="34" charset="0"/>
              </a:rPr>
              <a:t>Adaptive</a:t>
            </a:r>
            <a:r>
              <a:rPr lang="en-US" spc="-65">
                <a:cs typeface="Arial" panose="020B0604020202020204" pitchFamily="34" charset="0"/>
              </a:rPr>
              <a:t> </a:t>
            </a:r>
            <a:r>
              <a:rPr lang="en-US">
                <a:cs typeface="Arial" panose="020B0604020202020204" pitchFamily="34" charset="0"/>
              </a:rPr>
              <a:t>Behavior</a:t>
            </a:r>
            <a:r>
              <a:rPr lang="en-US" spc="-65">
                <a:cs typeface="Arial" panose="020B0604020202020204" pitchFamily="34" charset="0"/>
              </a:rPr>
              <a:t> </a:t>
            </a:r>
            <a:r>
              <a:rPr lang="en-US" spc="-10">
                <a:cs typeface="Arial" panose="020B0604020202020204" pitchFamily="34" charset="0"/>
              </a:rPr>
              <a:t>Scales</a:t>
            </a:r>
            <a:endParaRPr lang="en-US">
              <a:cs typeface="Arial" panose="020B0604020202020204" pitchFamily="34" charset="0"/>
            </a:endParaRPr>
          </a:p>
          <a:p>
            <a:pPr>
              <a:spcBef>
                <a:spcPts val="1150"/>
              </a:spcBef>
              <a:tabLst>
                <a:tab pos="572770" algn="l"/>
              </a:tabLst>
            </a:pPr>
            <a:r>
              <a:rPr lang="en-US"/>
              <a:t>Informal</a:t>
            </a:r>
            <a:r>
              <a:rPr lang="en-US" spc="-80"/>
              <a:t> </a:t>
            </a:r>
            <a:r>
              <a:rPr lang="en-US" spc="-10"/>
              <a:t>Assessments</a:t>
            </a:r>
            <a:endParaRPr lang="en-US"/>
          </a:p>
          <a:p>
            <a:pPr marR="417195" lvl="1">
              <a:lnSpc>
                <a:spcPts val="3030"/>
              </a:lnSpc>
              <a:spcBef>
                <a:spcPts val="540"/>
              </a:spcBef>
              <a:tabLst>
                <a:tab pos="1031240" algn="l"/>
              </a:tabLst>
            </a:pPr>
            <a:r>
              <a:rPr lang="en-US" b="1">
                <a:cs typeface="Arial" panose="020B0604020202020204" pitchFamily="34" charset="0"/>
              </a:rPr>
              <a:t>Examples</a:t>
            </a:r>
            <a:r>
              <a:rPr lang="en-US">
                <a:cs typeface="Arial" panose="020B0604020202020204" pitchFamily="34" charset="0"/>
              </a:rPr>
              <a:t>:</a:t>
            </a:r>
            <a:r>
              <a:rPr lang="en-US" spc="-105">
                <a:cs typeface="Arial" panose="020B0604020202020204" pitchFamily="34" charset="0"/>
              </a:rPr>
              <a:t> </a:t>
            </a:r>
            <a:r>
              <a:rPr lang="en-US">
                <a:cs typeface="Arial" panose="020B0604020202020204" pitchFamily="34" charset="0"/>
              </a:rPr>
              <a:t>Interviews,</a:t>
            </a:r>
            <a:r>
              <a:rPr lang="en-US" spc="-125">
                <a:cs typeface="Arial" panose="020B0604020202020204" pitchFamily="34" charset="0"/>
              </a:rPr>
              <a:t> </a:t>
            </a:r>
            <a:r>
              <a:rPr lang="en-US">
                <a:cs typeface="Arial" panose="020B0604020202020204" pitchFamily="34" charset="0"/>
              </a:rPr>
              <a:t>Questionnaires,</a:t>
            </a:r>
            <a:r>
              <a:rPr lang="en-US" spc="-110">
                <a:cs typeface="Arial" panose="020B0604020202020204" pitchFamily="34" charset="0"/>
              </a:rPr>
              <a:t> </a:t>
            </a:r>
            <a:r>
              <a:rPr lang="en-US">
                <a:cs typeface="Arial" panose="020B0604020202020204" pitchFamily="34" charset="0"/>
              </a:rPr>
              <a:t>Observation,</a:t>
            </a:r>
            <a:r>
              <a:rPr lang="en-US" spc="-110">
                <a:cs typeface="Arial" panose="020B0604020202020204" pitchFamily="34" charset="0"/>
              </a:rPr>
              <a:t> </a:t>
            </a:r>
            <a:r>
              <a:rPr lang="en-US" spc="-10">
                <a:cs typeface="Arial" panose="020B0604020202020204" pitchFamily="34" charset="0"/>
              </a:rPr>
              <a:t>Transition 	</a:t>
            </a:r>
            <a:r>
              <a:rPr lang="en-US">
                <a:cs typeface="Arial" panose="020B0604020202020204" pitchFamily="34" charset="0"/>
              </a:rPr>
              <a:t>Planning</a:t>
            </a:r>
            <a:r>
              <a:rPr lang="en-US" spc="-65">
                <a:cs typeface="Arial" panose="020B0604020202020204" pitchFamily="34" charset="0"/>
              </a:rPr>
              <a:t> </a:t>
            </a:r>
            <a:r>
              <a:rPr lang="en-US" spc="-10">
                <a:cs typeface="Arial" panose="020B0604020202020204" pitchFamily="34" charset="0"/>
              </a:rPr>
              <a:t>Inventories</a:t>
            </a:r>
            <a:endParaRPr lang="en-US">
              <a:cs typeface="Arial" panose="020B0604020202020204" pitchFamily="34" charset="0"/>
            </a:endParaRPr>
          </a:p>
        </p:txBody>
      </p:sp>
    </p:spTree>
    <p:extLst>
      <p:ext uri="{BB962C8B-B14F-4D97-AF65-F5344CB8AC3E}">
        <p14:creationId xmlns:p14="http://schemas.microsoft.com/office/powerpoint/2010/main" val="4016648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B318B-B9F3-2869-CF33-A693341CF1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E881CB-E53D-FD65-673C-57A181D3467E}"/>
              </a:ext>
            </a:extLst>
          </p:cNvPr>
          <p:cNvSpPr>
            <a:spLocks noGrp="1"/>
          </p:cNvSpPr>
          <p:nvPr>
            <p:ph type="title"/>
          </p:nvPr>
        </p:nvSpPr>
        <p:spPr>
          <a:xfrm>
            <a:off x="838200" y="365125"/>
            <a:ext cx="10767646" cy="1325563"/>
          </a:xfrm>
        </p:spPr>
        <p:txBody>
          <a:bodyPr>
            <a:normAutofit fontScale="90000"/>
          </a:bodyPr>
          <a:lstStyle/>
          <a:p>
            <a:r>
              <a:rPr lang="en-US" dirty="0">
                <a:latin typeface="Atkinson Hyperlegible" pitchFamily="2" charset="0"/>
              </a:rPr>
              <a:t>Career Interest Inventories and Exploration Tools for Postsecondary Goal Development</a:t>
            </a:r>
          </a:p>
        </p:txBody>
      </p:sp>
      <p:sp>
        <p:nvSpPr>
          <p:cNvPr id="3" name="Text Placeholder 2">
            <a:extLst>
              <a:ext uri="{FF2B5EF4-FFF2-40B4-BE49-F238E27FC236}">
                <a16:creationId xmlns:a16="http://schemas.microsoft.com/office/drawing/2014/main" id="{CF51B1F9-0579-C27C-1AB0-3602FDF32282}"/>
              </a:ext>
            </a:extLst>
          </p:cNvPr>
          <p:cNvSpPr>
            <a:spLocks noGrp="1"/>
          </p:cNvSpPr>
          <p:nvPr>
            <p:ph type="body" idx="1"/>
          </p:nvPr>
        </p:nvSpPr>
        <p:spPr>
          <a:xfrm>
            <a:off x="838200" y="1825625"/>
            <a:ext cx="10515600" cy="4351338"/>
          </a:xfrm>
        </p:spPr>
        <p:txBody>
          <a:bodyPr>
            <a:normAutofit fontScale="92500" lnSpcReduction="10000"/>
          </a:bodyPr>
          <a:lstStyle/>
          <a:p>
            <a:r>
              <a:rPr lang="en-US" sz="3200" dirty="0"/>
              <a:t>Career Interest Inventories</a:t>
            </a:r>
          </a:p>
          <a:p>
            <a:pPr lvl="1"/>
            <a:r>
              <a:rPr lang="en-US" sz="2800" dirty="0">
                <a:cs typeface="Arial"/>
              </a:rPr>
              <a:t>Provide students information about their top careers based on their strengths, preferences, and interests</a:t>
            </a:r>
          </a:p>
          <a:p>
            <a:r>
              <a:rPr lang="en-US" sz="3200" dirty="0">
                <a:cs typeface="Arial"/>
              </a:rPr>
              <a:t>Career Exploration Tools</a:t>
            </a:r>
          </a:p>
          <a:p>
            <a:pPr lvl="1"/>
            <a:r>
              <a:rPr lang="en-US" sz="2800" dirty="0">
                <a:ea typeface="+mn-lt"/>
                <a:cs typeface="+mn-lt"/>
              </a:rPr>
              <a:t>Help students match their interests and strengths to possible careers</a:t>
            </a:r>
          </a:p>
          <a:p>
            <a:pPr lvl="1"/>
            <a:r>
              <a:rPr lang="en-US" sz="2800" dirty="0">
                <a:ea typeface="+mn-lt"/>
                <a:cs typeface="+mn-lt"/>
              </a:rPr>
              <a:t>Provide clear information about top careers and different jobs</a:t>
            </a:r>
          </a:p>
          <a:p>
            <a:pPr lvl="2"/>
            <a:r>
              <a:rPr lang="en-US" sz="2600" dirty="0">
                <a:ea typeface="+mn-lt"/>
                <a:cs typeface="+mn-lt"/>
              </a:rPr>
              <a:t>What the work is like</a:t>
            </a:r>
          </a:p>
          <a:p>
            <a:pPr lvl="2"/>
            <a:r>
              <a:rPr lang="en-US" sz="2600" dirty="0">
                <a:ea typeface="+mn-lt"/>
                <a:cs typeface="+mn-lt"/>
              </a:rPr>
              <a:t>Skills and education needed</a:t>
            </a:r>
          </a:p>
          <a:p>
            <a:pPr lvl="2"/>
            <a:r>
              <a:rPr lang="en-US" sz="2600" dirty="0">
                <a:ea typeface="+mn-lt"/>
                <a:cs typeface="+mn-lt"/>
              </a:rPr>
              <a:t>How much they usually pay</a:t>
            </a:r>
          </a:p>
          <a:p>
            <a:pPr lvl="2"/>
            <a:r>
              <a:rPr lang="en-US" sz="2600" dirty="0">
                <a:ea typeface="+mn-lt"/>
                <a:cs typeface="+mn-lt"/>
              </a:rPr>
              <a:t>What the job outlook is</a:t>
            </a:r>
            <a:endParaRPr lang="en-US" sz="2600" dirty="0">
              <a:cs typeface="Arial"/>
            </a:endParaRPr>
          </a:p>
          <a:p>
            <a:pPr lvl="1"/>
            <a:endParaRPr lang="en-US" dirty="0">
              <a:cs typeface="Arial"/>
            </a:endParaRPr>
          </a:p>
          <a:p>
            <a:pPr lvl="1"/>
            <a:endParaRPr lang="en-US" dirty="0"/>
          </a:p>
        </p:txBody>
      </p:sp>
    </p:spTree>
    <p:extLst>
      <p:ext uri="{BB962C8B-B14F-4D97-AF65-F5344CB8AC3E}">
        <p14:creationId xmlns:p14="http://schemas.microsoft.com/office/powerpoint/2010/main" val="4066100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29563-E592-A611-6306-800BEA5F5E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A471CB-CFB3-CDB6-6C52-FAF2B2D42735}"/>
              </a:ext>
            </a:extLst>
          </p:cNvPr>
          <p:cNvSpPr>
            <a:spLocks noGrp="1"/>
          </p:cNvSpPr>
          <p:nvPr>
            <p:ph type="title"/>
          </p:nvPr>
        </p:nvSpPr>
        <p:spPr>
          <a:xfrm>
            <a:off x="838199" y="365125"/>
            <a:ext cx="10759831" cy="1325563"/>
          </a:xfrm>
        </p:spPr>
        <p:txBody>
          <a:bodyPr>
            <a:normAutofit fontScale="90000"/>
          </a:bodyPr>
          <a:lstStyle/>
          <a:p>
            <a:r>
              <a:rPr lang="en-US" dirty="0">
                <a:latin typeface="Atkinson Hyperlegible" pitchFamily="2" charset="0"/>
              </a:rPr>
              <a:t>Transition Skills and Abilities Assessments for Annual Transition Goal Development</a:t>
            </a:r>
          </a:p>
        </p:txBody>
      </p:sp>
      <p:sp>
        <p:nvSpPr>
          <p:cNvPr id="3" name="Text Placeholder 2">
            <a:extLst>
              <a:ext uri="{FF2B5EF4-FFF2-40B4-BE49-F238E27FC236}">
                <a16:creationId xmlns:a16="http://schemas.microsoft.com/office/drawing/2014/main" id="{C6888490-743F-DC44-6D02-EE6E1212610F}"/>
              </a:ext>
            </a:extLst>
          </p:cNvPr>
          <p:cNvSpPr>
            <a:spLocks noGrp="1"/>
          </p:cNvSpPr>
          <p:nvPr>
            <p:ph type="body" idx="1"/>
          </p:nvPr>
        </p:nvSpPr>
        <p:spPr>
          <a:xfrm>
            <a:off x="838200" y="1825625"/>
            <a:ext cx="10515600" cy="4351338"/>
          </a:xfrm>
        </p:spPr>
        <p:txBody>
          <a:bodyPr/>
          <a:lstStyle/>
          <a:p>
            <a:pPr>
              <a:tabLst>
                <a:tab pos="572770" algn="l"/>
              </a:tabLst>
            </a:pPr>
            <a:r>
              <a:rPr lang="en-US" sz="3200" spc="-10" dirty="0"/>
              <a:t>Transition skill assessments identify strengths, and abilities, skills, and needs. </a:t>
            </a:r>
            <a:endParaRPr lang="en-US" sz="3200" dirty="0"/>
          </a:p>
          <a:p>
            <a:pPr>
              <a:tabLst>
                <a:tab pos="572770" algn="l"/>
              </a:tabLst>
            </a:pPr>
            <a:r>
              <a:rPr lang="en-US" sz="3200" spc="-10" dirty="0"/>
              <a:t>These assessments are crucial when developing appropriate annual transition goals and services.</a:t>
            </a:r>
            <a:endParaRPr lang="en-US" sz="3200" dirty="0"/>
          </a:p>
          <a:p>
            <a:pPr>
              <a:tabLst>
                <a:tab pos="572770" algn="l"/>
              </a:tabLst>
            </a:pPr>
            <a:r>
              <a:rPr lang="en-US" sz="3200" spc="-10" dirty="0"/>
              <a:t>Use the needs</a:t>
            </a:r>
            <a:r>
              <a:rPr lang="en-US" sz="3200" b="1" spc="-10" dirty="0"/>
              <a:t> </a:t>
            </a:r>
            <a:r>
              <a:rPr lang="en-US" sz="3200" spc="-10" dirty="0"/>
              <a:t>identified in the transition assessments to build the annual transition goals. </a:t>
            </a:r>
            <a:endParaRPr lang="en-US" sz="3200" dirty="0"/>
          </a:p>
          <a:p>
            <a:pPr marL="50800" indent="0">
              <a:buNone/>
            </a:pPr>
            <a:endParaRPr lang="en-US" dirty="0"/>
          </a:p>
        </p:txBody>
      </p:sp>
    </p:spTree>
    <p:extLst>
      <p:ext uri="{BB962C8B-B14F-4D97-AF65-F5344CB8AC3E}">
        <p14:creationId xmlns:p14="http://schemas.microsoft.com/office/powerpoint/2010/main" val="1439256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C82DC-71D1-64FA-57D6-4BD535D60E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EB6EF3-3950-737C-0F6A-7C8ED35DA607}"/>
              </a:ext>
            </a:extLst>
          </p:cNvPr>
          <p:cNvSpPr>
            <a:spLocks noGrp="1"/>
          </p:cNvSpPr>
          <p:nvPr>
            <p:ph type="title"/>
          </p:nvPr>
        </p:nvSpPr>
        <p:spPr/>
        <p:txBody>
          <a:bodyPr/>
          <a:lstStyle/>
          <a:p>
            <a:r>
              <a:rPr lang="en-US" dirty="0">
                <a:latin typeface="Atkinson Hyperlegible"/>
              </a:rPr>
              <a:t>Examples of Assessments that Inform Transition - 1</a:t>
            </a:r>
          </a:p>
        </p:txBody>
      </p:sp>
      <p:sp>
        <p:nvSpPr>
          <p:cNvPr id="3" name="Text Placeholder 2">
            <a:extLst>
              <a:ext uri="{FF2B5EF4-FFF2-40B4-BE49-F238E27FC236}">
                <a16:creationId xmlns:a16="http://schemas.microsoft.com/office/drawing/2014/main" id="{47C1CEEA-49C0-1192-4C2C-DE1A9CEF8E32}"/>
              </a:ext>
            </a:extLst>
          </p:cNvPr>
          <p:cNvSpPr>
            <a:spLocks noGrp="1"/>
          </p:cNvSpPr>
          <p:nvPr>
            <p:ph type="body" idx="1"/>
          </p:nvPr>
        </p:nvSpPr>
        <p:spPr>
          <a:xfrm>
            <a:off x="838200" y="1825625"/>
            <a:ext cx="10515600" cy="4351338"/>
          </a:xfrm>
        </p:spPr>
        <p:txBody>
          <a:bodyPr>
            <a:normAutofit lnSpcReduction="10000"/>
          </a:bodyPr>
          <a:lstStyle/>
          <a:p>
            <a:pPr>
              <a:lnSpc>
                <a:spcPct val="100000"/>
              </a:lnSpc>
              <a:spcBef>
                <a:spcPts val="100"/>
              </a:spcBef>
              <a:tabLst>
                <a:tab pos="332105" algn="l"/>
              </a:tabLst>
              <a:defRPr/>
            </a:pPr>
            <a:r>
              <a:rPr lang="en-US" spc="-20">
                <a:solidFill>
                  <a:srgbClr val="000000"/>
                </a:solidFill>
                <a:latin typeface="Atkinson Hyperlegible Next" pitchFamily="2" charset="0"/>
                <a:cs typeface="Arial"/>
                <a:sym typeface="Arial"/>
              </a:rPr>
              <a:t>Curriculum-</a:t>
            </a:r>
            <a:r>
              <a:rPr lang="en-US">
                <a:solidFill>
                  <a:srgbClr val="000000"/>
                </a:solidFill>
                <a:latin typeface="Atkinson Hyperlegible Next" pitchFamily="2" charset="0"/>
                <a:cs typeface="Arial"/>
                <a:sym typeface="Arial"/>
              </a:rPr>
              <a:t>based</a:t>
            </a:r>
            <a:r>
              <a:rPr lang="en-US" spc="-45">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assessments</a:t>
            </a:r>
            <a:endParaRPr lang="en-US">
              <a:solidFill>
                <a:srgbClr val="000000"/>
              </a:solidFill>
              <a:latin typeface="Atkinson Hyperlegible Next" pitchFamily="2" charset="0"/>
              <a:cs typeface="Arial"/>
              <a:sym typeface="Arial"/>
            </a:endParaRPr>
          </a:p>
          <a:p>
            <a:pPr>
              <a:lnSpc>
                <a:spcPct val="100000"/>
              </a:lnSpc>
              <a:spcBef>
                <a:spcPts val="100"/>
              </a:spcBef>
              <a:tabLst>
                <a:tab pos="332105" algn="l"/>
              </a:tabLst>
              <a:defRPr/>
            </a:pPr>
            <a:r>
              <a:rPr lang="en-US" spc="-10">
                <a:solidFill>
                  <a:srgbClr val="000000"/>
                </a:solidFill>
                <a:latin typeface="Atkinson Hyperlegible Next" pitchFamily="2" charset="0"/>
                <a:cs typeface="Arial"/>
                <a:sym typeface="Arial"/>
              </a:rPr>
              <a:t>Instructionally embedded assessments (OAAP/DLM)</a:t>
            </a:r>
            <a:endParaRPr lang="en-US">
              <a:solidFill>
                <a:srgbClr val="000000"/>
              </a:solidFill>
              <a:latin typeface="Atkinson Hyperlegible Next" pitchFamily="2" charset="0"/>
              <a:cs typeface="Arial"/>
              <a:sym typeface="Arial"/>
            </a:endParaRPr>
          </a:p>
          <a:p>
            <a:pPr>
              <a:lnSpc>
                <a:spcPct val="100000"/>
              </a:lnSpc>
              <a:spcBef>
                <a:spcPts val="100"/>
              </a:spcBef>
              <a:tabLst>
                <a:tab pos="332740" algn="l"/>
              </a:tabLst>
              <a:defRPr/>
            </a:pPr>
            <a:r>
              <a:rPr lang="en-US" spc="-10">
                <a:solidFill>
                  <a:srgbClr val="000000"/>
                </a:solidFill>
                <a:latin typeface="Atkinson Hyperlegible Next" pitchFamily="2" charset="0"/>
                <a:cs typeface="Arial"/>
                <a:sym typeface="Arial"/>
              </a:rPr>
              <a:t>State assessments (OAAP/DLM)</a:t>
            </a:r>
          </a:p>
          <a:p>
            <a:pPr marR="5080">
              <a:lnSpc>
                <a:spcPct val="100000"/>
              </a:lnSpc>
              <a:spcBef>
                <a:spcPts val="90"/>
              </a:spcBef>
              <a:tabLst>
                <a:tab pos="332740" algn="l"/>
              </a:tabLst>
              <a:defRPr/>
            </a:pPr>
            <a:r>
              <a:rPr lang="en-US" spc="-10">
                <a:solidFill>
                  <a:srgbClr val="000000"/>
                </a:solidFill>
                <a:latin typeface="Atkinson Hyperlegible Next" pitchFamily="2" charset="0"/>
                <a:cs typeface="Arial"/>
                <a:sym typeface="Arial"/>
              </a:rPr>
              <a:t>Classroom</a:t>
            </a:r>
            <a:r>
              <a:rPr lang="en-US" spc="-120">
                <a:solidFill>
                  <a:srgbClr val="000000"/>
                </a:solidFill>
                <a:latin typeface="Atkinson Hyperlegible Next" pitchFamily="2" charset="0"/>
                <a:cs typeface="Arial"/>
                <a:sym typeface="Arial"/>
              </a:rPr>
              <a:t> </a:t>
            </a:r>
            <a:r>
              <a:rPr lang="en-US">
                <a:solidFill>
                  <a:srgbClr val="000000"/>
                </a:solidFill>
                <a:latin typeface="Atkinson Hyperlegible Next" pitchFamily="2" charset="0"/>
                <a:cs typeface="Arial"/>
                <a:sym typeface="Arial"/>
              </a:rPr>
              <a:t>quizzes</a:t>
            </a:r>
            <a:r>
              <a:rPr lang="en-US" spc="-35">
                <a:solidFill>
                  <a:srgbClr val="000000"/>
                </a:solidFill>
                <a:latin typeface="Atkinson Hyperlegible Next" pitchFamily="2" charset="0"/>
                <a:cs typeface="Arial"/>
                <a:sym typeface="Arial"/>
              </a:rPr>
              <a:t> </a:t>
            </a:r>
            <a:r>
              <a:rPr lang="en-US" spc="-20">
                <a:solidFill>
                  <a:srgbClr val="000000"/>
                </a:solidFill>
                <a:latin typeface="Atkinson Hyperlegible Next" pitchFamily="2" charset="0"/>
                <a:cs typeface="Arial"/>
                <a:sym typeface="Arial"/>
              </a:rPr>
              <a:t>comprehension</a:t>
            </a:r>
            <a:r>
              <a:rPr lang="en-US" spc="-145">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checks, essays,</a:t>
            </a:r>
            <a:r>
              <a:rPr lang="en-US" spc="-130">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checklists</a:t>
            </a:r>
            <a:endParaRPr lang="en-US">
              <a:solidFill>
                <a:srgbClr val="000000"/>
              </a:solidFill>
              <a:latin typeface="Atkinson Hyperlegible Next" pitchFamily="2" charset="0"/>
              <a:cs typeface="Arial"/>
              <a:sym typeface="Arial"/>
            </a:endParaRPr>
          </a:p>
          <a:p>
            <a:pPr>
              <a:lnSpc>
                <a:spcPct val="100000"/>
              </a:lnSpc>
              <a:spcBef>
                <a:spcPts val="0"/>
              </a:spcBef>
              <a:tabLst>
                <a:tab pos="332105" algn="l"/>
              </a:tabLst>
              <a:defRPr/>
            </a:pPr>
            <a:r>
              <a:rPr lang="en-US" spc="-10">
                <a:solidFill>
                  <a:srgbClr val="000000"/>
                </a:solidFill>
                <a:latin typeface="Atkinson Hyperlegible Next" pitchFamily="2" charset="0"/>
                <a:cs typeface="Arial"/>
                <a:sym typeface="Arial"/>
              </a:rPr>
              <a:t>Ecological</a:t>
            </a:r>
            <a:r>
              <a:rPr lang="en-US" spc="-114">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assessment</a:t>
            </a:r>
            <a:endParaRPr lang="en-US">
              <a:solidFill>
                <a:srgbClr val="000000"/>
              </a:solidFill>
              <a:latin typeface="Atkinson Hyperlegible Next" pitchFamily="2" charset="0"/>
              <a:cs typeface="Arial"/>
              <a:sym typeface="Arial"/>
            </a:endParaRPr>
          </a:p>
          <a:p>
            <a:pPr>
              <a:lnSpc>
                <a:spcPct val="100000"/>
              </a:lnSpc>
              <a:spcBef>
                <a:spcPts val="0"/>
              </a:spcBef>
              <a:tabLst>
                <a:tab pos="332105" algn="l"/>
              </a:tabLst>
              <a:defRPr/>
            </a:pPr>
            <a:r>
              <a:rPr lang="en-US">
                <a:solidFill>
                  <a:srgbClr val="000000"/>
                </a:solidFill>
                <a:latin typeface="Atkinson Hyperlegible Next" pitchFamily="2" charset="0"/>
                <a:cs typeface="Arial"/>
                <a:sym typeface="Arial"/>
              </a:rPr>
              <a:t>Functional</a:t>
            </a:r>
            <a:r>
              <a:rPr lang="en-US" spc="-110">
                <a:solidFill>
                  <a:srgbClr val="000000"/>
                </a:solidFill>
                <a:latin typeface="Atkinson Hyperlegible Next" pitchFamily="2" charset="0"/>
                <a:cs typeface="Arial"/>
                <a:sym typeface="Arial"/>
              </a:rPr>
              <a:t> </a:t>
            </a:r>
            <a:r>
              <a:rPr lang="en-US" spc="-25">
                <a:solidFill>
                  <a:srgbClr val="000000"/>
                </a:solidFill>
                <a:latin typeface="Atkinson Hyperlegible Next" pitchFamily="2" charset="0"/>
                <a:cs typeface="Arial"/>
                <a:sym typeface="Arial"/>
              </a:rPr>
              <a:t>behavioral</a:t>
            </a:r>
            <a:r>
              <a:rPr lang="en-US" spc="-105">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assessment</a:t>
            </a:r>
            <a:endParaRPr lang="en-US">
              <a:solidFill>
                <a:srgbClr val="000000"/>
              </a:solidFill>
              <a:latin typeface="Atkinson Hyperlegible Next" pitchFamily="2" charset="0"/>
              <a:cs typeface="Arial"/>
              <a:sym typeface="Arial"/>
            </a:endParaRPr>
          </a:p>
          <a:p>
            <a:pPr>
              <a:lnSpc>
                <a:spcPct val="100000"/>
              </a:lnSpc>
              <a:spcBef>
                <a:spcPts val="0"/>
              </a:spcBef>
              <a:tabLst>
                <a:tab pos="332105" algn="l"/>
              </a:tabLst>
              <a:defRPr/>
            </a:pPr>
            <a:r>
              <a:rPr lang="en-US" spc="-40">
                <a:solidFill>
                  <a:srgbClr val="000000"/>
                </a:solidFill>
                <a:latin typeface="Atkinson Hyperlegible Next" pitchFamily="2" charset="0"/>
                <a:cs typeface="Arial"/>
                <a:sym typeface="Arial"/>
              </a:rPr>
              <a:t>Person-</a:t>
            </a:r>
            <a:r>
              <a:rPr lang="en-US" spc="-10">
                <a:solidFill>
                  <a:srgbClr val="000000"/>
                </a:solidFill>
                <a:latin typeface="Atkinson Hyperlegible Next" pitchFamily="2" charset="0"/>
                <a:cs typeface="Arial"/>
                <a:sym typeface="Arial"/>
              </a:rPr>
              <a:t>centered</a:t>
            </a:r>
            <a:r>
              <a:rPr lang="en-US" spc="-100">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planning (e.g., I'm Determined, Charting the </a:t>
            </a:r>
            <a:r>
              <a:rPr lang="en-US" spc="-10" err="1">
                <a:solidFill>
                  <a:srgbClr val="000000"/>
                </a:solidFill>
                <a:latin typeface="Atkinson Hyperlegible Next" pitchFamily="2" charset="0"/>
                <a:cs typeface="Arial"/>
                <a:sym typeface="Arial"/>
              </a:rPr>
              <a:t>LifeCourse</a:t>
            </a:r>
            <a:r>
              <a:rPr lang="en-US" spc="-10">
                <a:solidFill>
                  <a:srgbClr val="000000"/>
                </a:solidFill>
                <a:latin typeface="Atkinson Hyperlegible Next" pitchFamily="2" charset="0"/>
                <a:cs typeface="Arial"/>
                <a:sym typeface="Arial"/>
              </a:rPr>
              <a:t> Tools)</a:t>
            </a:r>
            <a:endParaRPr lang="en-US">
              <a:solidFill>
                <a:srgbClr val="000000"/>
              </a:solidFill>
              <a:latin typeface="Atkinson Hyperlegible Next" pitchFamily="2" charset="0"/>
              <a:cs typeface="Arial" panose="020B0604020202020204" pitchFamily="34" charset="0"/>
              <a:sym typeface="Arial"/>
            </a:endParaRPr>
          </a:p>
          <a:p>
            <a:pPr>
              <a:lnSpc>
                <a:spcPct val="100000"/>
              </a:lnSpc>
              <a:spcBef>
                <a:spcPts val="0"/>
              </a:spcBef>
              <a:tabLst>
                <a:tab pos="332105" algn="l"/>
              </a:tabLst>
              <a:defRPr/>
            </a:pPr>
            <a:r>
              <a:rPr lang="en-US" spc="-40">
                <a:solidFill>
                  <a:srgbClr val="000000"/>
                </a:solidFill>
                <a:latin typeface="Atkinson Hyperlegible Next" pitchFamily="2" charset="0"/>
                <a:cs typeface="Arial"/>
                <a:sym typeface="Arial"/>
              </a:rPr>
              <a:t>Teacher</a:t>
            </a:r>
            <a:r>
              <a:rPr lang="en-US" spc="-114">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questionnaires</a:t>
            </a:r>
            <a:endParaRPr lang="en-US">
              <a:solidFill>
                <a:srgbClr val="000000"/>
              </a:solidFill>
              <a:latin typeface="Atkinson Hyperlegible Next" pitchFamily="2" charset="0"/>
              <a:cs typeface="Arial"/>
              <a:sym typeface="Arial"/>
            </a:endParaRPr>
          </a:p>
          <a:p>
            <a:pPr>
              <a:lnSpc>
                <a:spcPct val="100000"/>
              </a:lnSpc>
              <a:spcBef>
                <a:spcPts val="0"/>
              </a:spcBef>
              <a:tabLst>
                <a:tab pos="332105" algn="l"/>
              </a:tabLst>
              <a:defRPr/>
            </a:pPr>
            <a:r>
              <a:rPr lang="en-US" spc="-10">
                <a:solidFill>
                  <a:srgbClr val="000000"/>
                </a:solidFill>
                <a:latin typeface="Atkinson Hyperlegible Next" pitchFamily="2" charset="0"/>
                <a:cs typeface="Arial"/>
                <a:sym typeface="Arial"/>
              </a:rPr>
              <a:t>Work</a:t>
            </a:r>
            <a:r>
              <a:rPr lang="en-US" spc="-140">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samples</a:t>
            </a:r>
            <a:endParaRPr lang="en-US">
              <a:solidFill>
                <a:srgbClr val="000000"/>
              </a:solidFill>
              <a:latin typeface="Atkinson Hyperlegible Next" pitchFamily="2" charset="0"/>
              <a:cs typeface="Arial"/>
              <a:sym typeface="Arial"/>
            </a:endParaRPr>
          </a:p>
        </p:txBody>
      </p:sp>
    </p:spTree>
    <p:extLst>
      <p:ext uri="{BB962C8B-B14F-4D97-AF65-F5344CB8AC3E}">
        <p14:creationId xmlns:p14="http://schemas.microsoft.com/office/powerpoint/2010/main" val="2462097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D6727-0E37-00CB-5FAC-8A481C95FA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F1C318-8951-57F2-38A7-31D0627BFCA9}"/>
              </a:ext>
            </a:extLst>
          </p:cNvPr>
          <p:cNvSpPr>
            <a:spLocks noGrp="1"/>
          </p:cNvSpPr>
          <p:nvPr>
            <p:ph type="title"/>
          </p:nvPr>
        </p:nvSpPr>
        <p:spPr/>
        <p:txBody>
          <a:bodyPr/>
          <a:lstStyle/>
          <a:p>
            <a:r>
              <a:rPr lang="en-US">
                <a:latin typeface="Atkinson Hyperlegible"/>
              </a:rPr>
              <a:t>Examples of Assessments that Inform Transition - 2</a:t>
            </a:r>
          </a:p>
        </p:txBody>
      </p:sp>
      <p:sp>
        <p:nvSpPr>
          <p:cNvPr id="3" name="Text Placeholder 2">
            <a:extLst>
              <a:ext uri="{FF2B5EF4-FFF2-40B4-BE49-F238E27FC236}">
                <a16:creationId xmlns:a16="http://schemas.microsoft.com/office/drawing/2014/main" id="{8622F043-1695-70BD-029D-F5DF4198C0B2}"/>
              </a:ext>
            </a:extLst>
          </p:cNvPr>
          <p:cNvSpPr>
            <a:spLocks noGrp="1"/>
          </p:cNvSpPr>
          <p:nvPr>
            <p:ph type="body" idx="1"/>
          </p:nvPr>
        </p:nvSpPr>
        <p:spPr>
          <a:xfrm>
            <a:off x="838200" y="1825625"/>
            <a:ext cx="10515600" cy="4351338"/>
          </a:xfrm>
        </p:spPr>
        <p:txBody>
          <a:bodyPr>
            <a:normAutofit lnSpcReduction="10000"/>
          </a:bodyPr>
          <a:lstStyle/>
          <a:p>
            <a:pPr>
              <a:lnSpc>
                <a:spcPct val="100000"/>
              </a:lnSpc>
              <a:spcBef>
                <a:spcPts val="620"/>
              </a:spcBef>
              <a:tabLst>
                <a:tab pos="332105" algn="l"/>
              </a:tabLst>
              <a:defRPr/>
            </a:pPr>
            <a:r>
              <a:rPr lang="en-US">
                <a:solidFill>
                  <a:srgbClr val="000000"/>
                </a:solidFill>
                <a:latin typeface="Atkinson Hyperlegible Next" pitchFamily="2" charset="0"/>
                <a:cs typeface="Arial"/>
                <a:sym typeface="Arial"/>
              </a:rPr>
              <a:t>Community</a:t>
            </a:r>
            <a:r>
              <a:rPr lang="en-US" spc="-140">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mapping/</a:t>
            </a:r>
            <a:r>
              <a:rPr lang="en-US">
                <a:solidFill>
                  <a:srgbClr val="000000"/>
                </a:solidFill>
                <a:latin typeface="Atkinson Hyperlegible Next" pitchFamily="2" charset="0"/>
                <a:cs typeface="Arial"/>
                <a:sym typeface="Arial"/>
              </a:rPr>
              <a:t>Community</a:t>
            </a:r>
            <a:r>
              <a:rPr lang="en-US" spc="-150">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questionnaires</a:t>
            </a:r>
            <a:endParaRPr lang="en-US">
              <a:solidFill>
                <a:srgbClr val="000000"/>
              </a:solidFill>
              <a:latin typeface="Atkinson Hyperlegible Next" pitchFamily="2" charset="0"/>
              <a:cs typeface="Arial"/>
              <a:sym typeface="Arial"/>
            </a:endParaRPr>
          </a:p>
          <a:p>
            <a:pPr>
              <a:lnSpc>
                <a:spcPct val="100000"/>
              </a:lnSpc>
              <a:spcBef>
                <a:spcPts val="620"/>
              </a:spcBef>
              <a:tabLst>
                <a:tab pos="332105" algn="l"/>
              </a:tabLst>
              <a:defRPr/>
            </a:pPr>
            <a:r>
              <a:rPr lang="en-US" spc="-10">
                <a:solidFill>
                  <a:srgbClr val="000000"/>
                </a:solidFill>
                <a:latin typeface="Atkinson Hyperlegible Next" pitchFamily="2" charset="0"/>
                <a:cs typeface="Arial"/>
                <a:sym typeface="Arial"/>
              </a:rPr>
              <a:t>Information</a:t>
            </a:r>
            <a:r>
              <a:rPr lang="en-US" spc="-135">
                <a:solidFill>
                  <a:srgbClr val="000000"/>
                </a:solidFill>
                <a:latin typeface="Atkinson Hyperlegible Next" pitchFamily="2" charset="0"/>
                <a:cs typeface="Arial"/>
                <a:sym typeface="Arial"/>
              </a:rPr>
              <a:t> </a:t>
            </a:r>
            <a:r>
              <a:rPr lang="en-US">
                <a:solidFill>
                  <a:srgbClr val="000000"/>
                </a:solidFill>
                <a:latin typeface="Atkinson Hyperlegible Next" pitchFamily="2" charset="0"/>
                <a:cs typeface="Arial"/>
                <a:sym typeface="Arial"/>
              </a:rPr>
              <a:t>from</a:t>
            </a:r>
            <a:r>
              <a:rPr lang="en-US" spc="-110">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employers</a:t>
            </a:r>
            <a:endParaRPr lang="en-US">
              <a:solidFill>
                <a:srgbClr val="000000"/>
              </a:solidFill>
              <a:latin typeface="Atkinson Hyperlegible Next" pitchFamily="2" charset="0"/>
              <a:cs typeface="Arial"/>
              <a:sym typeface="Arial"/>
            </a:endParaRPr>
          </a:p>
          <a:p>
            <a:pPr>
              <a:lnSpc>
                <a:spcPct val="100000"/>
              </a:lnSpc>
              <a:spcBef>
                <a:spcPts val="1010"/>
              </a:spcBef>
              <a:tabLst>
                <a:tab pos="332105" algn="l"/>
              </a:tabLst>
              <a:defRPr/>
            </a:pPr>
            <a:r>
              <a:rPr lang="en-US">
                <a:solidFill>
                  <a:srgbClr val="000000"/>
                </a:solidFill>
                <a:latin typeface="Atkinson Hyperlegible Next" pitchFamily="2" charset="0"/>
                <a:cs typeface="Arial"/>
                <a:sym typeface="Arial"/>
              </a:rPr>
              <a:t>Situational</a:t>
            </a:r>
            <a:r>
              <a:rPr lang="en-US" spc="-135">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assessment</a:t>
            </a:r>
            <a:endParaRPr lang="en-US">
              <a:solidFill>
                <a:srgbClr val="000000"/>
              </a:solidFill>
              <a:latin typeface="Atkinson Hyperlegible Next" pitchFamily="2" charset="0"/>
              <a:cs typeface="Arial"/>
              <a:sym typeface="Arial"/>
            </a:endParaRPr>
          </a:p>
          <a:p>
            <a:pPr>
              <a:lnSpc>
                <a:spcPct val="100000"/>
              </a:lnSpc>
              <a:spcBef>
                <a:spcPts val="190"/>
              </a:spcBef>
              <a:tabLst>
                <a:tab pos="332105" algn="l"/>
              </a:tabLst>
              <a:defRPr/>
            </a:pPr>
            <a:r>
              <a:rPr lang="en-US" spc="-10">
                <a:solidFill>
                  <a:srgbClr val="000000"/>
                </a:solidFill>
                <a:latin typeface="Atkinson Hyperlegible Next" pitchFamily="2" charset="0"/>
                <a:cs typeface="Arial"/>
                <a:sym typeface="Arial"/>
              </a:rPr>
              <a:t>Information</a:t>
            </a:r>
            <a:r>
              <a:rPr lang="en-US" spc="-135">
                <a:solidFill>
                  <a:srgbClr val="000000"/>
                </a:solidFill>
                <a:latin typeface="Atkinson Hyperlegible Next" pitchFamily="2" charset="0"/>
                <a:cs typeface="Arial"/>
                <a:sym typeface="Arial"/>
              </a:rPr>
              <a:t> </a:t>
            </a:r>
            <a:r>
              <a:rPr lang="en-US">
                <a:solidFill>
                  <a:srgbClr val="000000"/>
                </a:solidFill>
                <a:latin typeface="Atkinson Hyperlegible Next" pitchFamily="2" charset="0"/>
                <a:cs typeface="Arial"/>
                <a:sym typeface="Arial"/>
              </a:rPr>
              <a:t>from</a:t>
            </a:r>
            <a:r>
              <a:rPr lang="en-US" spc="-110">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students</a:t>
            </a:r>
          </a:p>
          <a:p>
            <a:pPr>
              <a:lnSpc>
                <a:spcPct val="100000"/>
              </a:lnSpc>
              <a:spcBef>
                <a:spcPts val="190"/>
              </a:spcBef>
              <a:tabLst>
                <a:tab pos="332105" algn="l"/>
              </a:tabLst>
              <a:defRPr/>
            </a:pPr>
            <a:r>
              <a:rPr lang="en-US" spc="-10">
                <a:solidFill>
                  <a:srgbClr val="000000"/>
                </a:solidFill>
                <a:latin typeface="Atkinson Hyperlegible Next" pitchFamily="2" charset="0"/>
                <a:cs typeface="Arial"/>
                <a:sym typeface="Arial"/>
              </a:rPr>
              <a:t>Self-Determination Assessments </a:t>
            </a:r>
          </a:p>
          <a:p>
            <a:pPr marR="210820">
              <a:lnSpc>
                <a:spcPct val="100000"/>
              </a:lnSpc>
              <a:spcBef>
                <a:spcPts val="680"/>
              </a:spcBef>
              <a:tabLst>
                <a:tab pos="332105" algn="l"/>
              </a:tabLst>
              <a:defRPr/>
            </a:pPr>
            <a:r>
              <a:rPr lang="en-US" spc="-10">
                <a:solidFill>
                  <a:srgbClr val="000000"/>
                </a:solidFill>
                <a:latin typeface="Atkinson Hyperlegible Next" pitchFamily="2" charset="0"/>
                <a:cs typeface="Arial"/>
                <a:sym typeface="Arial"/>
              </a:rPr>
              <a:t>Parent</a:t>
            </a:r>
            <a:r>
              <a:rPr lang="en-US" spc="-120">
                <a:solidFill>
                  <a:srgbClr val="000000"/>
                </a:solidFill>
                <a:latin typeface="Atkinson Hyperlegible Next" pitchFamily="2" charset="0"/>
                <a:cs typeface="Arial"/>
                <a:sym typeface="Arial"/>
              </a:rPr>
              <a:t> </a:t>
            </a:r>
            <a:r>
              <a:rPr lang="en-US">
                <a:solidFill>
                  <a:srgbClr val="000000"/>
                </a:solidFill>
                <a:latin typeface="Atkinson Hyperlegible Next" pitchFamily="2" charset="0"/>
                <a:cs typeface="Arial"/>
                <a:sym typeface="Arial"/>
              </a:rPr>
              <a:t>survey</a:t>
            </a:r>
            <a:r>
              <a:rPr lang="en-US" spc="-130">
                <a:solidFill>
                  <a:srgbClr val="000000"/>
                </a:solidFill>
                <a:latin typeface="Atkinson Hyperlegible Next" pitchFamily="2" charset="0"/>
                <a:cs typeface="Arial"/>
                <a:sym typeface="Arial"/>
              </a:rPr>
              <a:t> </a:t>
            </a:r>
            <a:r>
              <a:rPr lang="en-US">
                <a:solidFill>
                  <a:srgbClr val="000000"/>
                </a:solidFill>
                <a:latin typeface="Atkinson Hyperlegible Next" pitchFamily="2" charset="0"/>
                <a:cs typeface="Arial"/>
                <a:sym typeface="Arial"/>
              </a:rPr>
              <a:t>&amp;</a:t>
            </a:r>
            <a:r>
              <a:rPr lang="en-US" spc="-120">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sibling </a:t>
            </a:r>
            <a:r>
              <a:rPr lang="en-US">
                <a:solidFill>
                  <a:srgbClr val="000000"/>
                </a:solidFill>
                <a:latin typeface="Atkinson Hyperlegible Next" pitchFamily="2" charset="0"/>
                <a:cs typeface="Arial"/>
                <a:sym typeface="Arial"/>
              </a:rPr>
              <a:t>interview</a:t>
            </a:r>
            <a:r>
              <a:rPr lang="en-US" spc="-120">
                <a:solidFill>
                  <a:srgbClr val="000000"/>
                </a:solidFill>
                <a:latin typeface="Atkinson Hyperlegible Next" pitchFamily="2" charset="0"/>
                <a:cs typeface="Arial"/>
                <a:sym typeface="Arial"/>
              </a:rPr>
              <a:t> </a:t>
            </a:r>
            <a:r>
              <a:rPr lang="en-US">
                <a:solidFill>
                  <a:srgbClr val="000000"/>
                </a:solidFill>
                <a:latin typeface="Atkinson Hyperlegible Next" pitchFamily="2" charset="0"/>
                <a:cs typeface="Arial"/>
                <a:sym typeface="Arial"/>
              </a:rPr>
              <a:t>&amp;</a:t>
            </a:r>
            <a:r>
              <a:rPr lang="en-US" spc="-125">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questionnaires</a:t>
            </a:r>
            <a:endParaRPr lang="en-US">
              <a:solidFill>
                <a:srgbClr val="000000"/>
              </a:solidFill>
              <a:latin typeface="Atkinson Hyperlegible Next" pitchFamily="2" charset="0"/>
              <a:cs typeface="Arial"/>
              <a:sym typeface="Arial"/>
            </a:endParaRPr>
          </a:p>
          <a:p>
            <a:pPr marR="285115">
              <a:lnSpc>
                <a:spcPct val="100000"/>
              </a:lnSpc>
              <a:spcBef>
                <a:spcPts val="590"/>
              </a:spcBef>
              <a:tabLst>
                <a:tab pos="332105" algn="l"/>
              </a:tabLst>
              <a:defRPr/>
            </a:pPr>
            <a:r>
              <a:rPr lang="en-US" spc="-10">
                <a:solidFill>
                  <a:srgbClr val="000000"/>
                </a:solidFill>
                <a:latin typeface="Atkinson Hyperlegible Next" pitchFamily="2" charset="0"/>
                <a:cs typeface="Arial"/>
                <a:sym typeface="Arial"/>
              </a:rPr>
              <a:t>Observations </a:t>
            </a:r>
            <a:r>
              <a:rPr lang="en-US" spc="-20">
                <a:solidFill>
                  <a:srgbClr val="000000"/>
                </a:solidFill>
                <a:latin typeface="Atkinson Hyperlegible Next" pitchFamily="2" charset="0"/>
                <a:cs typeface="Arial"/>
                <a:sym typeface="Arial"/>
              </a:rPr>
              <a:t>(home/school/community) with data collection</a:t>
            </a:r>
            <a:endParaRPr lang="en-US">
              <a:solidFill>
                <a:srgbClr val="000000"/>
              </a:solidFill>
              <a:latin typeface="Atkinson Hyperlegible Next" pitchFamily="2" charset="0"/>
              <a:cs typeface="Arial" panose="020B0604020202020204" pitchFamily="34" charset="0"/>
              <a:sym typeface="Arial"/>
            </a:endParaRPr>
          </a:p>
          <a:p>
            <a:pPr marR="354965">
              <a:lnSpc>
                <a:spcPct val="100000"/>
              </a:lnSpc>
              <a:spcBef>
                <a:spcPts val="605"/>
              </a:spcBef>
              <a:tabLst>
                <a:tab pos="332740" algn="l"/>
              </a:tabLst>
              <a:defRPr/>
            </a:pPr>
            <a:r>
              <a:rPr lang="en-US">
                <a:solidFill>
                  <a:srgbClr val="000000"/>
                </a:solidFill>
                <a:latin typeface="Atkinson Hyperlegible Next" pitchFamily="2" charset="0"/>
                <a:cs typeface="Arial"/>
                <a:sym typeface="Arial"/>
              </a:rPr>
              <a:t>Developing portfolios</a:t>
            </a:r>
            <a:r>
              <a:rPr lang="en-US" spc="-160">
                <a:solidFill>
                  <a:srgbClr val="000000"/>
                </a:solidFill>
                <a:latin typeface="Atkinson Hyperlegible Next" pitchFamily="2" charset="0"/>
                <a:cs typeface="Arial"/>
                <a:sym typeface="Arial"/>
              </a:rPr>
              <a:t> or </a:t>
            </a:r>
            <a:r>
              <a:rPr lang="en-US" spc="-40">
                <a:solidFill>
                  <a:srgbClr val="000000"/>
                </a:solidFill>
                <a:latin typeface="Atkinson Hyperlegible Next" pitchFamily="2" charset="0"/>
                <a:cs typeface="Arial"/>
                <a:sym typeface="Arial"/>
              </a:rPr>
              <a:t>e-</a:t>
            </a:r>
            <a:r>
              <a:rPr lang="en-US" spc="-10">
                <a:solidFill>
                  <a:srgbClr val="000000"/>
                </a:solidFill>
                <a:latin typeface="Atkinson Hyperlegible Next" pitchFamily="2" charset="0"/>
                <a:cs typeface="Arial"/>
                <a:sym typeface="Arial"/>
              </a:rPr>
              <a:t>portfolios </a:t>
            </a:r>
            <a:r>
              <a:rPr lang="en-US">
                <a:solidFill>
                  <a:srgbClr val="000000"/>
                </a:solidFill>
                <a:latin typeface="Atkinson Hyperlegible Next" pitchFamily="2" charset="0"/>
                <a:cs typeface="Arial"/>
                <a:sym typeface="Arial"/>
              </a:rPr>
              <a:t>(this</a:t>
            </a:r>
            <a:r>
              <a:rPr lang="en-US" spc="-145">
                <a:solidFill>
                  <a:srgbClr val="000000"/>
                </a:solidFill>
                <a:latin typeface="Atkinson Hyperlegible Next" pitchFamily="2" charset="0"/>
                <a:cs typeface="Arial"/>
                <a:sym typeface="Arial"/>
              </a:rPr>
              <a:t> </a:t>
            </a:r>
            <a:r>
              <a:rPr lang="en-US">
                <a:solidFill>
                  <a:srgbClr val="000000"/>
                </a:solidFill>
                <a:latin typeface="Atkinson Hyperlegible Next" pitchFamily="2" charset="0"/>
                <a:cs typeface="Arial"/>
                <a:sym typeface="Arial"/>
              </a:rPr>
              <a:t>process</a:t>
            </a:r>
            <a:r>
              <a:rPr lang="en-US" spc="-135">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reveals</a:t>
            </a:r>
            <a:r>
              <a:rPr lang="en-US" spc="-120">
                <a:solidFill>
                  <a:srgbClr val="000000"/>
                </a:solidFill>
                <a:latin typeface="Atkinson Hyperlegible Next" pitchFamily="2" charset="0"/>
                <a:cs typeface="Arial"/>
                <a:sym typeface="Arial"/>
              </a:rPr>
              <a:t> </a:t>
            </a:r>
            <a:r>
              <a:rPr lang="en-US" spc="-25">
                <a:solidFill>
                  <a:srgbClr val="000000"/>
                </a:solidFill>
                <a:latin typeface="Atkinson Hyperlegible Next" pitchFamily="2" charset="0"/>
                <a:cs typeface="Arial"/>
                <a:sym typeface="Arial"/>
              </a:rPr>
              <a:t>new </a:t>
            </a:r>
            <a:r>
              <a:rPr lang="en-US" spc="-20">
                <a:solidFill>
                  <a:srgbClr val="000000"/>
                </a:solidFill>
                <a:latin typeface="Atkinson Hyperlegible Next" pitchFamily="2" charset="0"/>
                <a:cs typeface="Arial"/>
                <a:sym typeface="Arial"/>
              </a:rPr>
              <a:t>assessment</a:t>
            </a:r>
            <a:r>
              <a:rPr lang="en-US" spc="-135">
                <a:solidFill>
                  <a:srgbClr val="000000"/>
                </a:solidFill>
                <a:latin typeface="Atkinson Hyperlegible Next" pitchFamily="2" charset="0"/>
                <a:cs typeface="Arial"/>
                <a:sym typeface="Arial"/>
              </a:rPr>
              <a:t> </a:t>
            </a:r>
            <a:r>
              <a:rPr lang="en-US" spc="-10">
                <a:solidFill>
                  <a:srgbClr val="000000"/>
                </a:solidFill>
                <a:latin typeface="Atkinson Hyperlegible Next" pitchFamily="2" charset="0"/>
                <a:cs typeface="Arial"/>
                <a:sym typeface="Arial"/>
              </a:rPr>
              <a:t>information)</a:t>
            </a:r>
            <a:endParaRPr lang="en-US">
              <a:solidFill>
                <a:srgbClr val="000000"/>
              </a:solidFill>
              <a:latin typeface="Atkinson Hyperlegible Next" pitchFamily="2" charset="0"/>
              <a:cs typeface="Arial"/>
              <a:sym typeface="Arial"/>
            </a:endParaRPr>
          </a:p>
        </p:txBody>
      </p:sp>
    </p:spTree>
    <p:extLst>
      <p:ext uri="{BB962C8B-B14F-4D97-AF65-F5344CB8AC3E}">
        <p14:creationId xmlns:p14="http://schemas.microsoft.com/office/powerpoint/2010/main" val="4212520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63D81-778C-A820-551F-C41A511EDD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2BD17-85C8-E20C-5D8B-4F5CDBC0E97B}"/>
              </a:ext>
            </a:extLst>
          </p:cNvPr>
          <p:cNvSpPr>
            <a:spLocks noGrp="1"/>
          </p:cNvSpPr>
          <p:nvPr>
            <p:ph type="title"/>
          </p:nvPr>
        </p:nvSpPr>
        <p:spPr/>
        <p:txBody>
          <a:bodyPr>
            <a:normAutofit fontScale="90000"/>
          </a:bodyPr>
          <a:lstStyle/>
          <a:p>
            <a:r>
              <a:rPr lang="en-US">
                <a:latin typeface="Atkinson Hyperlegible" pitchFamily="2" charset="0"/>
                <a:hlinkClick r:id="rId3"/>
              </a:rPr>
              <a:t>Transition Assessments for Students with Significant Support Needs (SWSSN)</a:t>
            </a:r>
            <a:endParaRPr lang="en-US">
              <a:latin typeface="Atkinson Hyperlegible" pitchFamily="2" charset="0"/>
            </a:endParaRPr>
          </a:p>
        </p:txBody>
      </p:sp>
      <p:pic>
        <p:nvPicPr>
          <p:cNvPr id="5" name="Content Placeholder 7" descr="QR code to https://planyourwayok.com/">
            <a:extLst>
              <a:ext uri="{FF2B5EF4-FFF2-40B4-BE49-F238E27FC236}">
                <a16:creationId xmlns:a16="http://schemas.microsoft.com/office/drawing/2014/main" id="{F697FDF4-8794-63A5-DB34-979363A01F6A}"/>
              </a:ext>
            </a:extLst>
          </p:cNvPr>
          <p:cNvPicPr>
            <a:picLocks noChangeAspect="1"/>
          </p:cNvPicPr>
          <p:nvPr/>
        </p:nvPicPr>
        <p:blipFill>
          <a:blip r:embed="rId4"/>
          <a:stretch>
            <a:fillRect/>
          </a:stretch>
        </p:blipFill>
        <p:spPr>
          <a:xfrm>
            <a:off x="954665" y="1825625"/>
            <a:ext cx="3568567" cy="4510669"/>
          </a:xfrm>
          <a:prstGeom prst="rect">
            <a:avLst/>
          </a:prstGeom>
        </p:spPr>
      </p:pic>
      <p:sp>
        <p:nvSpPr>
          <p:cNvPr id="6" name="Text Placeholder 5">
            <a:extLst>
              <a:ext uri="{FF2B5EF4-FFF2-40B4-BE49-F238E27FC236}">
                <a16:creationId xmlns:a16="http://schemas.microsoft.com/office/drawing/2014/main" id="{B30D810F-8FA3-C396-0E33-E08439515C57}"/>
              </a:ext>
            </a:extLst>
          </p:cNvPr>
          <p:cNvSpPr>
            <a:spLocks noGrp="1"/>
          </p:cNvSpPr>
          <p:nvPr>
            <p:ph type="body" idx="2"/>
          </p:nvPr>
        </p:nvSpPr>
        <p:spPr>
          <a:xfrm>
            <a:off x="4523232" y="1825625"/>
            <a:ext cx="6830568" cy="4351338"/>
          </a:xfrm>
        </p:spPr>
        <p:txBody>
          <a:bodyPr>
            <a:normAutofit fontScale="85000" lnSpcReduction="10000"/>
          </a:bodyPr>
          <a:lstStyle/>
          <a:p>
            <a:pPr marL="565150" indent="-514350">
              <a:buFont typeface="+mj-lt"/>
              <a:buAutoNum type="arabicPeriod"/>
            </a:pPr>
            <a:r>
              <a:rPr lang="en-US" sz="3300"/>
              <a:t>Click on Transition Planning </a:t>
            </a:r>
          </a:p>
          <a:p>
            <a:pPr marL="565150" indent="-514350">
              <a:buFont typeface="+mj-lt"/>
              <a:buAutoNum type="arabicPeriod"/>
            </a:pPr>
            <a:r>
              <a:rPr lang="en-US" sz="3300"/>
              <a:t>Click on Transition Assessments</a:t>
            </a:r>
          </a:p>
          <a:p>
            <a:pPr marL="565150" indent="-514350">
              <a:buFont typeface="+mj-lt"/>
              <a:buAutoNum type="arabicPeriod"/>
            </a:pPr>
            <a:r>
              <a:rPr lang="en-US" sz="3300"/>
              <a:t>Review assessments listed</a:t>
            </a:r>
          </a:p>
          <a:p>
            <a:pPr marL="565150" indent="-514350">
              <a:buFont typeface="+mj-lt"/>
              <a:buAutoNum type="arabicPeriod"/>
            </a:pPr>
            <a:r>
              <a:rPr lang="en-US" sz="3300"/>
              <a:t>Identify assessments:</a:t>
            </a:r>
          </a:p>
          <a:p>
            <a:pPr marL="1022350" lvl="1" indent="-514350">
              <a:buFont typeface="+mj-lt"/>
              <a:buAutoNum type="alphaLcPeriod"/>
            </a:pPr>
            <a:r>
              <a:rPr lang="en-US" sz="2800"/>
              <a:t>that you currently use</a:t>
            </a:r>
          </a:p>
          <a:p>
            <a:pPr marL="1022350" lvl="1" indent="-514350">
              <a:buFont typeface="+mj-lt"/>
              <a:buAutoNum type="alphaLcPeriod"/>
            </a:pPr>
            <a:r>
              <a:rPr lang="en-US" sz="2800"/>
              <a:t>that you prefer to use</a:t>
            </a:r>
          </a:p>
          <a:p>
            <a:pPr marL="1022350" lvl="1" indent="-514350">
              <a:buFont typeface="+mj-lt"/>
              <a:buAutoNum type="alphaLcPeriod"/>
            </a:pPr>
            <a:r>
              <a:rPr lang="en-US" sz="2800"/>
              <a:t>that you would like to use with SWSSN</a:t>
            </a:r>
          </a:p>
          <a:p>
            <a:pPr marL="565150" indent="-514350">
              <a:buFont typeface="+mj-lt"/>
              <a:buAutoNum type="arabicPeriod"/>
            </a:pPr>
            <a:r>
              <a:rPr lang="en-US" sz="3300"/>
              <a:t>Click on a Transition Assessment Guide or Database and review</a:t>
            </a:r>
          </a:p>
          <a:p>
            <a:pPr marL="565150" indent="-514350">
              <a:buFont typeface="+mj-lt"/>
              <a:buAutoNum type="arabicPeriod"/>
            </a:pPr>
            <a:r>
              <a:rPr lang="en-US" sz="3300"/>
              <a:t>Select someone in your group to share</a:t>
            </a:r>
          </a:p>
        </p:txBody>
      </p:sp>
      <p:sp>
        <p:nvSpPr>
          <p:cNvPr id="3" name="Text Placeholder 2">
            <a:extLst>
              <a:ext uri="{FF2B5EF4-FFF2-40B4-BE49-F238E27FC236}">
                <a16:creationId xmlns:a16="http://schemas.microsoft.com/office/drawing/2014/main" id="{857F31B4-E5EC-2B64-67D0-F76E39C545B1}"/>
              </a:ext>
              <a:ext uri="{C183D7F6-B498-43B3-948B-1728B52AA6E4}">
                <adec:decorative xmlns:adec="http://schemas.microsoft.com/office/drawing/2017/decorative" val="1"/>
              </a:ext>
            </a:extLst>
          </p:cNvPr>
          <p:cNvSpPr>
            <a:spLocks noGrp="1"/>
          </p:cNvSpPr>
          <p:nvPr>
            <p:ph type="body" idx="1"/>
          </p:nvPr>
        </p:nvSpPr>
        <p:spPr/>
        <p:txBody>
          <a:bodyPr>
            <a:normAutofit/>
          </a:bodyPr>
          <a:lstStyle/>
          <a:p>
            <a:pPr marL="565150" indent="-514350">
              <a:buFont typeface="+mj-lt"/>
              <a:buAutoNum type="arabicPeriod"/>
            </a:pPr>
            <a:endParaRPr lang="en-US"/>
          </a:p>
          <a:p>
            <a:pPr marL="565150" indent="-514350">
              <a:buFont typeface="+mj-lt"/>
              <a:buAutoNum type="arabicPeriod"/>
            </a:pPr>
            <a:endParaRPr lang="en-US"/>
          </a:p>
        </p:txBody>
      </p:sp>
    </p:spTree>
    <p:extLst>
      <p:ext uri="{BB962C8B-B14F-4D97-AF65-F5344CB8AC3E}">
        <p14:creationId xmlns:p14="http://schemas.microsoft.com/office/powerpoint/2010/main" val="16942698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46204-0D9B-A1FF-C5EB-1041DEAC69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8AB98C-357C-AC54-FD6F-2BA7C027D767}"/>
              </a:ext>
            </a:extLst>
          </p:cNvPr>
          <p:cNvSpPr>
            <a:spLocks noGrp="1"/>
          </p:cNvSpPr>
          <p:nvPr>
            <p:ph type="title"/>
          </p:nvPr>
        </p:nvSpPr>
        <p:spPr/>
        <p:txBody>
          <a:bodyPr/>
          <a:lstStyle/>
          <a:p>
            <a:r>
              <a:rPr lang="en-US" dirty="0">
                <a:latin typeface="Atkinson Hyperlegible" pitchFamily="2" charset="0"/>
              </a:rPr>
              <a:t>Purpose of Transition Assessments</a:t>
            </a:r>
          </a:p>
        </p:txBody>
      </p:sp>
      <p:sp>
        <p:nvSpPr>
          <p:cNvPr id="3" name="Text Placeholder 2">
            <a:extLst>
              <a:ext uri="{FF2B5EF4-FFF2-40B4-BE49-F238E27FC236}">
                <a16:creationId xmlns:a16="http://schemas.microsoft.com/office/drawing/2014/main" id="{304E5F3B-B345-F0B1-5ADC-5DFBC99D0830}"/>
              </a:ext>
            </a:extLst>
          </p:cNvPr>
          <p:cNvSpPr>
            <a:spLocks noGrp="1"/>
          </p:cNvSpPr>
          <p:nvPr>
            <p:ph type="body" idx="1"/>
          </p:nvPr>
        </p:nvSpPr>
        <p:spPr>
          <a:xfrm>
            <a:off x="838200" y="1825625"/>
            <a:ext cx="10515600" cy="4351338"/>
          </a:xfrm>
        </p:spPr>
        <p:txBody>
          <a:bodyPr>
            <a:normAutofit/>
          </a:bodyPr>
          <a:lstStyle/>
          <a:p>
            <a:pPr marL="469900" marR="5080" indent="-457200">
              <a:lnSpc>
                <a:spcPct val="100000"/>
              </a:lnSpc>
              <a:spcBef>
                <a:spcPts val="105"/>
              </a:spcBef>
              <a:buClr>
                <a:srgbClr val="000000"/>
              </a:buClr>
              <a:buSzTx/>
              <a:defRPr/>
            </a:pPr>
            <a:r>
              <a:rPr lang="en-US" sz="3200" dirty="0">
                <a:solidFill>
                  <a:srgbClr val="000000"/>
                </a:solidFill>
                <a:latin typeface="Atkinson Hyperlegible Next" pitchFamily="2" charset="0"/>
                <a:cs typeface="Arial" panose="020B0604020202020204" pitchFamily="34" charset="0"/>
                <a:sym typeface="Arial"/>
              </a:rPr>
              <a:t>Transition</a:t>
            </a:r>
            <a:r>
              <a:rPr lang="en-US" sz="3200" spc="-5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Assessment</a:t>
            </a:r>
            <a:r>
              <a:rPr lang="en-US" sz="3200" spc="-7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is</a:t>
            </a:r>
            <a:r>
              <a:rPr lang="en-US" sz="3200" spc="-40"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an</a:t>
            </a:r>
            <a:r>
              <a:rPr lang="en-US" sz="3200" spc="-4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ongoing</a:t>
            </a:r>
            <a:r>
              <a:rPr lang="en-US" sz="3200" spc="-4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process</a:t>
            </a:r>
            <a:r>
              <a:rPr lang="en-US" sz="3200" spc="-6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of</a:t>
            </a:r>
            <a:r>
              <a:rPr lang="en-US" sz="3200" spc="-40"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collecting</a:t>
            </a:r>
            <a:r>
              <a:rPr lang="en-US" sz="3200" spc="-55" dirty="0">
                <a:solidFill>
                  <a:srgbClr val="000000"/>
                </a:solidFill>
                <a:latin typeface="Atkinson Hyperlegible Next" pitchFamily="2" charset="0"/>
                <a:cs typeface="Arial" panose="020B0604020202020204" pitchFamily="34" charset="0"/>
                <a:sym typeface="Arial"/>
              </a:rPr>
              <a:t> </a:t>
            </a:r>
            <a:r>
              <a:rPr lang="en-US" sz="3200" spc="-20" dirty="0">
                <a:solidFill>
                  <a:srgbClr val="000000"/>
                </a:solidFill>
                <a:latin typeface="Atkinson Hyperlegible Next" pitchFamily="2" charset="0"/>
                <a:cs typeface="Arial" panose="020B0604020202020204" pitchFamily="34" charset="0"/>
                <a:sym typeface="Arial"/>
              </a:rPr>
              <a:t>data </a:t>
            </a:r>
            <a:r>
              <a:rPr lang="en-US" sz="3200" dirty="0">
                <a:solidFill>
                  <a:srgbClr val="000000"/>
                </a:solidFill>
                <a:latin typeface="Atkinson Hyperlegible Next" pitchFamily="2" charset="0"/>
                <a:cs typeface="Arial" panose="020B0604020202020204" pitchFamily="34" charset="0"/>
                <a:sym typeface="Arial"/>
              </a:rPr>
              <a:t>on</a:t>
            </a:r>
            <a:r>
              <a:rPr lang="en-US" sz="3200" spc="-40"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the</a:t>
            </a:r>
            <a:r>
              <a:rPr lang="en-US" sz="3200" spc="-35" dirty="0">
                <a:solidFill>
                  <a:srgbClr val="000000"/>
                </a:solidFill>
                <a:latin typeface="Atkinson Hyperlegible Next" pitchFamily="2" charset="0"/>
                <a:cs typeface="Arial" panose="020B0604020202020204" pitchFamily="34" charset="0"/>
                <a:sym typeface="Arial"/>
              </a:rPr>
              <a:t> </a:t>
            </a:r>
            <a:r>
              <a:rPr lang="en-US" sz="3200" dirty="0">
                <a:solidFill>
                  <a:srgbClr val="000000"/>
                </a:solidFill>
                <a:latin typeface="Atkinson Hyperlegible Next" pitchFamily="2" charset="0"/>
                <a:cs typeface="Arial" panose="020B0604020202020204" pitchFamily="34" charset="0"/>
                <a:sym typeface="Arial"/>
              </a:rPr>
              <a:t>student’s</a:t>
            </a:r>
            <a:r>
              <a:rPr lang="en-US" sz="3200" spc="-50" dirty="0">
                <a:solidFill>
                  <a:srgbClr val="000000"/>
                </a:solidFill>
                <a:latin typeface="Atkinson Hyperlegible Next" pitchFamily="2" charset="0"/>
                <a:cs typeface="Arial" panose="020B0604020202020204" pitchFamily="34" charset="0"/>
                <a:sym typeface="Arial"/>
              </a:rPr>
              <a:t> </a:t>
            </a:r>
            <a:r>
              <a:rPr lang="en-US" sz="3200" spc="-10" dirty="0">
                <a:solidFill>
                  <a:srgbClr val="000000"/>
                </a:solidFill>
                <a:latin typeface="Atkinson Hyperlegible Next" pitchFamily="2" charset="0"/>
                <a:cs typeface="Arial" panose="020B0604020202020204" pitchFamily="34" charset="0"/>
                <a:sym typeface="Arial"/>
              </a:rPr>
              <a:t>“</a:t>
            </a:r>
            <a:r>
              <a:rPr lang="en-US" sz="3200" b="1" spc="-10" dirty="0">
                <a:solidFill>
                  <a:srgbClr val="000000"/>
                </a:solidFill>
                <a:latin typeface="Atkinson Hyperlegible Next" pitchFamily="2" charset="0"/>
                <a:cs typeface="Arial" panose="020B0604020202020204" pitchFamily="34" charset="0"/>
                <a:sym typeface="Arial"/>
              </a:rPr>
              <a:t>SPIN</a:t>
            </a:r>
            <a:r>
              <a:rPr lang="en-US" sz="3200" spc="-10" dirty="0">
                <a:solidFill>
                  <a:srgbClr val="000000"/>
                </a:solidFill>
                <a:latin typeface="Atkinson Hyperlegible Next" pitchFamily="2" charset="0"/>
                <a:cs typeface="Arial" panose="020B0604020202020204" pitchFamily="34" charset="0"/>
                <a:sym typeface="Arial"/>
              </a:rPr>
              <a:t>”</a:t>
            </a:r>
            <a:endParaRPr lang="en-US" sz="3200" dirty="0">
              <a:solidFill>
                <a:srgbClr val="000000"/>
              </a:solidFill>
              <a:latin typeface="Atkinson Hyperlegible Next" pitchFamily="2" charset="0"/>
              <a:cs typeface="Arial" panose="020B0604020202020204" pitchFamily="34" charset="0"/>
              <a:sym typeface="Arial"/>
            </a:endParaRPr>
          </a:p>
          <a:p>
            <a:pPr lvl="1">
              <a:lnSpc>
                <a:spcPct val="100000"/>
              </a:lnSpc>
              <a:spcBef>
                <a:spcPts val="0"/>
              </a:spcBef>
              <a:tabLst>
                <a:tab pos="812165" algn="l"/>
              </a:tabLst>
              <a:defRPr/>
            </a:pPr>
            <a:r>
              <a:rPr lang="en-US" sz="2800" b="1" u="sng" spc="-10" dirty="0">
                <a:solidFill>
                  <a:srgbClr val="000000"/>
                </a:solidFill>
                <a:uFill>
                  <a:solidFill>
                    <a:srgbClr val="000000"/>
                  </a:solidFill>
                </a:uFill>
                <a:latin typeface="Atkinson Hyperlegible Next" pitchFamily="2" charset="0"/>
                <a:cs typeface="Arial" panose="020B0604020202020204" pitchFamily="34" charset="0"/>
                <a:sym typeface="Arial"/>
              </a:rPr>
              <a:t>S</a:t>
            </a:r>
            <a:r>
              <a:rPr lang="en-US" sz="2800" spc="-10" dirty="0">
                <a:solidFill>
                  <a:srgbClr val="000000"/>
                </a:solidFill>
                <a:latin typeface="Atkinson Hyperlegible Next" pitchFamily="2" charset="0"/>
                <a:cs typeface="Arial" panose="020B0604020202020204" pitchFamily="34" charset="0"/>
                <a:sym typeface="Arial"/>
              </a:rPr>
              <a:t>trengths</a:t>
            </a:r>
            <a:endParaRPr lang="en-US" sz="2800" dirty="0">
              <a:solidFill>
                <a:srgbClr val="000000"/>
              </a:solidFill>
              <a:latin typeface="Atkinson Hyperlegible Next" pitchFamily="2" charset="0"/>
              <a:cs typeface="Arial" panose="020B0604020202020204" pitchFamily="34" charset="0"/>
              <a:sym typeface="Arial"/>
            </a:endParaRPr>
          </a:p>
          <a:p>
            <a:pPr lvl="1">
              <a:lnSpc>
                <a:spcPct val="100000"/>
              </a:lnSpc>
              <a:spcBef>
                <a:spcPts val="0"/>
              </a:spcBef>
              <a:tabLst>
                <a:tab pos="812165" algn="l"/>
              </a:tabLst>
              <a:defRPr/>
            </a:pPr>
            <a:r>
              <a:rPr lang="en-US" sz="2800" b="1" u="sng" spc="-10" dirty="0">
                <a:solidFill>
                  <a:srgbClr val="000000"/>
                </a:solidFill>
                <a:uFill>
                  <a:solidFill>
                    <a:srgbClr val="000000"/>
                  </a:solidFill>
                </a:uFill>
                <a:latin typeface="Atkinson Hyperlegible Next" pitchFamily="2" charset="0"/>
                <a:cs typeface="Arial" panose="020B0604020202020204" pitchFamily="34" charset="0"/>
                <a:sym typeface="Arial"/>
              </a:rPr>
              <a:t>P</a:t>
            </a:r>
            <a:r>
              <a:rPr lang="en-US" sz="2800" spc="-10" dirty="0">
                <a:solidFill>
                  <a:srgbClr val="000000"/>
                </a:solidFill>
                <a:latin typeface="Atkinson Hyperlegible Next" pitchFamily="2" charset="0"/>
                <a:cs typeface="Arial" panose="020B0604020202020204" pitchFamily="34" charset="0"/>
                <a:sym typeface="Arial"/>
              </a:rPr>
              <a:t>references</a:t>
            </a:r>
            <a:endParaRPr lang="en-US" sz="2800" dirty="0">
              <a:solidFill>
                <a:srgbClr val="000000"/>
              </a:solidFill>
              <a:latin typeface="Atkinson Hyperlegible Next" pitchFamily="2" charset="0"/>
              <a:cs typeface="Arial" panose="020B0604020202020204" pitchFamily="34" charset="0"/>
              <a:sym typeface="Arial"/>
            </a:endParaRPr>
          </a:p>
          <a:p>
            <a:pPr lvl="1">
              <a:lnSpc>
                <a:spcPct val="100000"/>
              </a:lnSpc>
              <a:spcBef>
                <a:spcPts val="0"/>
              </a:spcBef>
              <a:tabLst>
                <a:tab pos="812165" algn="l"/>
              </a:tabLst>
              <a:defRPr/>
            </a:pPr>
            <a:r>
              <a:rPr lang="en-US" sz="2800" b="1" u="sng" spc="-10" dirty="0">
                <a:solidFill>
                  <a:srgbClr val="000000"/>
                </a:solidFill>
                <a:uFill>
                  <a:solidFill>
                    <a:srgbClr val="000000"/>
                  </a:solidFill>
                </a:uFill>
                <a:latin typeface="Atkinson Hyperlegible Next" pitchFamily="2" charset="0"/>
                <a:cs typeface="Arial" panose="020B0604020202020204" pitchFamily="34" charset="0"/>
                <a:sym typeface="Arial"/>
              </a:rPr>
              <a:t>I</a:t>
            </a:r>
            <a:r>
              <a:rPr lang="en-US" sz="2800" spc="-10" dirty="0">
                <a:solidFill>
                  <a:srgbClr val="000000"/>
                </a:solidFill>
                <a:latin typeface="Atkinson Hyperlegible Next" pitchFamily="2" charset="0"/>
                <a:cs typeface="Arial" panose="020B0604020202020204" pitchFamily="34" charset="0"/>
                <a:sym typeface="Arial"/>
              </a:rPr>
              <a:t>nterests</a:t>
            </a:r>
            <a:endParaRPr lang="en-US" sz="2800" dirty="0">
              <a:solidFill>
                <a:srgbClr val="000000"/>
              </a:solidFill>
              <a:latin typeface="Atkinson Hyperlegible Next" pitchFamily="2" charset="0"/>
              <a:cs typeface="Arial" panose="020B0604020202020204" pitchFamily="34" charset="0"/>
              <a:sym typeface="Arial"/>
            </a:endParaRPr>
          </a:p>
          <a:p>
            <a:pPr marR="1054735" lvl="1" algn="just">
              <a:lnSpc>
                <a:spcPct val="100000"/>
              </a:lnSpc>
              <a:spcBef>
                <a:spcPts val="0"/>
              </a:spcBef>
              <a:tabLst>
                <a:tab pos="812165" algn="l"/>
              </a:tabLst>
              <a:defRPr/>
            </a:pPr>
            <a:r>
              <a:rPr lang="en-US" sz="2800" b="1" u="sng" dirty="0">
                <a:solidFill>
                  <a:srgbClr val="000000"/>
                </a:solidFill>
                <a:uFill>
                  <a:solidFill>
                    <a:srgbClr val="000000"/>
                  </a:solidFill>
                </a:uFill>
                <a:latin typeface="Atkinson Hyperlegible Next" pitchFamily="2" charset="0"/>
                <a:cs typeface="Arial" panose="020B0604020202020204" pitchFamily="34" charset="0"/>
                <a:sym typeface="Arial"/>
              </a:rPr>
              <a:t>N</a:t>
            </a:r>
            <a:r>
              <a:rPr lang="en-US" sz="2800" dirty="0">
                <a:solidFill>
                  <a:srgbClr val="000000"/>
                </a:solidFill>
                <a:latin typeface="Atkinson Hyperlegible Next" pitchFamily="2" charset="0"/>
                <a:cs typeface="Arial" panose="020B0604020202020204" pitchFamily="34" charset="0"/>
                <a:sym typeface="Arial"/>
              </a:rPr>
              <a:t>eeds</a:t>
            </a:r>
            <a:r>
              <a:rPr lang="en-US" sz="2800" spc="-40" dirty="0">
                <a:solidFill>
                  <a:srgbClr val="000000"/>
                </a:solidFill>
                <a:latin typeface="Atkinson Hyperlegible Next" pitchFamily="2" charset="0"/>
                <a:cs typeface="Arial" panose="020B0604020202020204" pitchFamily="34" charset="0"/>
                <a:sym typeface="Arial"/>
              </a:rPr>
              <a:t> </a:t>
            </a:r>
          </a:p>
          <a:p>
            <a:pPr marR="1054735" lvl="2" algn="just">
              <a:lnSpc>
                <a:spcPct val="100000"/>
              </a:lnSpc>
              <a:spcBef>
                <a:spcPts val="0"/>
              </a:spcBef>
              <a:tabLst>
                <a:tab pos="812165" algn="l"/>
              </a:tabLst>
              <a:defRPr/>
            </a:pPr>
            <a:r>
              <a:rPr lang="en-US" sz="2400" dirty="0">
                <a:solidFill>
                  <a:srgbClr val="000000"/>
                </a:solidFill>
                <a:latin typeface="Atkinson Hyperlegible Next" pitchFamily="2" charset="0"/>
                <a:cs typeface="Arial" panose="020B0604020202020204" pitchFamily="34" charset="0"/>
                <a:sym typeface="Arial"/>
              </a:rPr>
              <a:t>The specific</a:t>
            </a:r>
            <a:r>
              <a:rPr lang="en-US" sz="2400" spc="-50" dirty="0">
                <a:solidFill>
                  <a:srgbClr val="000000"/>
                </a:solidFill>
                <a:latin typeface="Atkinson Hyperlegible Next" pitchFamily="2" charset="0"/>
                <a:cs typeface="Arial" panose="020B0604020202020204" pitchFamily="34" charset="0"/>
                <a:sym typeface="Arial"/>
              </a:rPr>
              <a:t> </a:t>
            </a:r>
            <a:r>
              <a:rPr lang="en-US" sz="2400" dirty="0">
                <a:solidFill>
                  <a:srgbClr val="000000"/>
                </a:solidFill>
                <a:latin typeface="Atkinson Hyperlegible Next" pitchFamily="2" charset="0"/>
                <a:cs typeface="Arial" panose="020B0604020202020204" pitchFamily="34" charset="0"/>
                <a:sym typeface="Arial"/>
              </a:rPr>
              <a:t>transition</a:t>
            </a:r>
            <a:r>
              <a:rPr lang="en-US" sz="2400" spc="-50" dirty="0">
                <a:solidFill>
                  <a:srgbClr val="000000"/>
                </a:solidFill>
                <a:latin typeface="Atkinson Hyperlegible Next" pitchFamily="2" charset="0"/>
                <a:cs typeface="Arial" panose="020B0604020202020204" pitchFamily="34" charset="0"/>
                <a:sym typeface="Arial"/>
              </a:rPr>
              <a:t> </a:t>
            </a:r>
            <a:r>
              <a:rPr lang="en-US" sz="2400" dirty="0">
                <a:solidFill>
                  <a:srgbClr val="000000"/>
                </a:solidFill>
                <a:latin typeface="Atkinson Hyperlegible Next" pitchFamily="2" charset="0"/>
                <a:cs typeface="Arial" panose="020B0604020202020204" pitchFamily="34" charset="0"/>
                <a:sym typeface="Arial"/>
              </a:rPr>
              <a:t>skills</a:t>
            </a:r>
            <a:r>
              <a:rPr lang="en-US" sz="2400" spc="-30" dirty="0">
                <a:solidFill>
                  <a:srgbClr val="000000"/>
                </a:solidFill>
                <a:latin typeface="Atkinson Hyperlegible Next" pitchFamily="2" charset="0"/>
                <a:cs typeface="Arial" panose="020B0604020202020204" pitchFamily="34" charset="0"/>
                <a:sym typeface="Arial"/>
              </a:rPr>
              <a:t> </a:t>
            </a:r>
            <a:r>
              <a:rPr lang="en-US" sz="2400" dirty="0">
                <a:solidFill>
                  <a:srgbClr val="000000"/>
                </a:solidFill>
                <a:latin typeface="Atkinson Hyperlegible Next" pitchFamily="2" charset="0"/>
                <a:cs typeface="Arial" panose="020B0604020202020204" pitchFamily="34" charset="0"/>
                <a:sym typeface="Arial"/>
              </a:rPr>
              <a:t>they</a:t>
            </a:r>
            <a:r>
              <a:rPr lang="en-US" sz="2400" spc="-40" dirty="0">
                <a:solidFill>
                  <a:srgbClr val="000000"/>
                </a:solidFill>
                <a:latin typeface="Atkinson Hyperlegible Next" pitchFamily="2" charset="0"/>
                <a:cs typeface="Arial" panose="020B0604020202020204" pitchFamily="34" charset="0"/>
                <a:sym typeface="Arial"/>
              </a:rPr>
              <a:t> </a:t>
            </a:r>
            <a:r>
              <a:rPr lang="en-US" sz="2400" dirty="0">
                <a:solidFill>
                  <a:srgbClr val="000000"/>
                </a:solidFill>
                <a:latin typeface="Atkinson Hyperlegible Next" pitchFamily="2" charset="0"/>
                <a:cs typeface="Arial" panose="020B0604020202020204" pitchFamily="34" charset="0"/>
                <a:sym typeface="Arial"/>
              </a:rPr>
              <a:t>need</a:t>
            </a:r>
            <a:r>
              <a:rPr lang="en-US" sz="2400" spc="-50" dirty="0">
                <a:solidFill>
                  <a:srgbClr val="000000"/>
                </a:solidFill>
                <a:latin typeface="Atkinson Hyperlegible Next" pitchFamily="2" charset="0"/>
                <a:cs typeface="Arial" panose="020B0604020202020204" pitchFamily="34" charset="0"/>
                <a:sym typeface="Arial"/>
              </a:rPr>
              <a:t> </a:t>
            </a:r>
            <a:r>
              <a:rPr lang="en-US" sz="2400" dirty="0">
                <a:solidFill>
                  <a:srgbClr val="000000"/>
                </a:solidFill>
                <a:latin typeface="Atkinson Hyperlegible Next" pitchFamily="2" charset="0"/>
                <a:cs typeface="Arial" panose="020B0604020202020204" pitchFamily="34" charset="0"/>
                <a:sym typeface="Arial"/>
              </a:rPr>
              <a:t>to</a:t>
            </a:r>
            <a:r>
              <a:rPr lang="en-US" sz="2400" spc="-35" dirty="0">
                <a:solidFill>
                  <a:srgbClr val="000000"/>
                </a:solidFill>
                <a:latin typeface="Atkinson Hyperlegible Next" pitchFamily="2" charset="0"/>
                <a:cs typeface="Arial" panose="020B0604020202020204" pitchFamily="34" charset="0"/>
                <a:sym typeface="Arial"/>
              </a:rPr>
              <a:t> </a:t>
            </a:r>
            <a:r>
              <a:rPr lang="en-US" sz="2400" spc="-25" dirty="0">
                <a:solidFill>
                  <a:srgbClr val="000000"/>
                </a:solidFill>
                <a:latin typeface="Atkinson Hyperlegible Next" pitchFamily="2" charset="0"/>
                <a:cs typeface="Arial" panose="020B0604020202020204" pitchFamily="34" charset="0"/>
                <a:sym typeface="Arial"/>
              </a:rPr>
              <a:t>be </a:t>
            </a:r>
            <a:r>
              <a:rPr lang="en-US" sz="2400" dirty="0">
                <a:solidFill>
                  <a:srgbClr val="000000"/>
                </a:solidFill>
                <a:latin typeface="Atkinson Hyperlegible Next" pitchFamily="2" charset="0"/>
                <a:cs typeface="Arial" panose="020B0604020202020204" pitchFamily="34" charset="0"/>
                <a:sym typeface="Arial"/>
              </a:rPr>
              <a:t>taught.</a:t>
            </a:r>
            <a:r>
              <a:rPr lang="en-US" sz="2400" spc="-55" dirty="0">
                <a:solidFill>
                  <a:srgbClr val="000000"/>
                </a:solidFill>
                <a:latin typeface="Atkinson Hyperlegible Next" pitchFamily="2" charset="0"/>
                <a:cs typeface="Arial" panose="020B0604020202020204" pitchFamily="34" charset="0"/>
                <a:sym typeface="Arial"/>
              </a:rPr>
              <a:t> </a:t>
            </a:r>
          </a:p>
          <a:p>
            <a:pPr marR="1054735" lvl="2" algn="just">
              <a:lnSpc>
                <a:spcPct val="100000"/>
              </a:lnSpc>
              <a:spcBef>
                <a:spcPts val="0"/>
              </a:spcBef>
              <a:tabLst>
                <a:tab pos="812165" algn="l"/>
              </a:tabLst>
              <a:defRPr/>
            </a:pPr>
            <a:r>
              <a:rPr lang="en-US" sz="2400" dirty="0">
                <a:solidFill>
                  <a:srgbClr val="000000"/>
                </a:solidFill>
                <a:latin typeface="Atkinson Hyperlegible Next" pitchFamily="2" charset="0"/>
                <a:cs typeface="Arial" panose="020B0604020202020204" pitchFamily="34" charset="0"/>
                <a:sym typeface="Arial"/>
              </a:rPr>
              <a:t>These</a:t>
            </a:r>
            <a:r>
              <a:rPr lang="en-US" sz="2400" spc="-55" dirty="0">
                <a:solidFill>
                  <a:srgbClr val="000000"/>
                </a:solidFill>
                <a:latin typeface="Atkinson Hyperlegible Next" pitchFamily="2" charset="0"/>
                <a:cs typeface="Arial" panose="020B0604020202020204" pitchFamily="34" charset="0"/>
                <a:sym typeface="Arial"/>
              </a:rPr>
              <a:t> </a:t>
            </a:r>
            <a:r>
              <a:rPr lang="en-US" sz="2400" dirty="0">
                <a:solidFill>
                  <a:srgbClr val="000000"/>
                </a:solidFill>
                <a:latin typeface="Atkinson Hyperlegible Next" pitchFamily="2" charset="0"/>
                <a:cs typeface="Arial" panose="020B0604020202020204" pitchFamily="34" charset="0"/>
                <a:sym typeface="Arial"/>
              </a:rPr>
              <a:t>transition</a:t>
            </a:r>
            <a:r>
              <a:rPr lang="en-US" sz="2400" spc="-55" dirty="0">
                <a:solidFill>
                  <a:srgbClr val="000000"/>
                </a:solidFill>
                <a:latin typeface="Atkinson Hyperlegible Next" pitchFamily="2" charset="0"/>
                <a:cs typeface="Arial" panose="020B0604020202020204" pitchFamily="34" charset="0"/>
                <a:sym typeface="Arial"/>
              </a:rPr>
              <a:t> </a:t>
            </a:r>
            <a:r>
              <a:rPr lang="en-US" sz="2400" dirty="0">
                <a:solidFill>
                  <a:srgbClr val="000000"/>
                </a:solidFill>
                <a:latin typeface="Atkinson Hyperlegible Next" pitchFamily="2" charset="0"/>
                <a:cs typeface="Arial" panose="020B0604020202020204" pitchFamily="34" charset="0"/>
                <a:sym typeface="Arial"/>
              </a:rPr>
              <a:t>skills</a:t>
            </a:r>
            <a:r>
              <a:rPr lang="en-US" sz="2400" spc="-40" dirty="0">
                <a:solidFill>
                  <a:srgbClr val="000000"/>
                </a:solidFill>
                <a:latin typeface="Atkinson Hyperlegible Next" pitchFamily="2" charset="0"/>
                <a:cs typeface="Arial" panose="020B0604020202020204" pitchFamily="34" charset="0"/>
                <a:sym typeface="Arial"/>
              </a:rPr>
              <a:t> </a:t>
            </a:r>
            <a:r>
              <a:rPr lang="en-US" sz="2400" dirty="0">
                <a:solidFill>
                  <a:srgbClr val="000000"/>
                </a:solidFill>
                <a:latin typeface="Atkinson Hyperlegible Next" pitchFamily="2" charset="0"/>
                <a:cs typeface="Arial" panose="020B0604020202020204" pitchFamily="34" charset="0"/>
                <a:sym typeface="Arial"/>
              </a:rPr>
              <a:t>will</a:t>
            </a:r>
            <a:r>
              <a:rPr lang="en-US" sz="2400" spc="-30" dirty="0">
                <a:solidFill>
                  <a:srgbClr val="000000"/>
                </a:solidFill>
                <a:latin typeface="Atkinson Hyperlegible Next" pitchFamily="2" charset="0"/>
                <a:cs typeface="Arial" panose="020B0604020202020204" pitchFamily="34" charset="0"/>
                <a:sym typeface="Arial"/>
              </a:rPr>
              <a:t> </a:t>
            </a:r>
            <a:r>
              <a:rPr lang="en-US" sz="2400" dirty="0">
                <a:solidFill>
                  <a:srgbClr val="000000"/>
                </a:solidFill>
                <a:latin typeface="Atkinson Hyperlegible Next" pitchFamily="2" charset="0"/>
                <a:cs typeface="Arial" panose="020B0604020202020204" pitchFamily="34" charset="0"/>
                <a:sym typeface="Arial"/>
              </a:rPr>
              <a:t>become</a:t>
            </a:r>
            <a:r>
              <a:rPr lang="en-US" sz="2400" spc="-55" dirty="0">
                <a:solidFill>
                  <a:srgbClr val="000000"/>
                </a:solidFill>
                <a:latin typeface="Atkinson Hyperlegible Next" pitchFamily="2" charset="0"/>
                <a:cs typeface="Arial" panose="020B0604020202020204" pitchFamily="34" charset="0"/>
                <a:sym typeface="Arial"/>
              </a:rPr>
              <a:t> </a:t>
            </a:r>
            <a:r>
              <a:rPr lang="en-US" sz="2400" dirty="0">
                <a:solidFill>
                  <a:srgbClr val="000000"/>
                </a:solidFill>
                <a:latin typeface="Atkinson Hyperlegible Next" pitchFamily="2" charset="0"/>
                <a:cs typeface="Arial" panose="020B0604020202020204" pitchFamily="34" charset="0"/>
                <a:sym typeface="Arial"/>
              </a:rPr>
              <a:t>the</a:t>
            </a:r>
            <a:r>
              <a:rPr lang="en-US" sz="2400" spc="-45" dirty="0">
                <a:solidFill>
                  <a:srgbClr val="000000"/>
                </a:solidFill>
                <a:latin typeface="Atkinson Hyperlegible Next" pitchFamily="2" charset="0"/>
                <a:cs typeface="Arial" panose="020B0604020202020204" pitchFamily="34" charset="0"/>
                <a:sym typeface="Arial"/>
              </a:rPr>
              <a:t> </a:t>
            </a:r>
            <a:r>
              <a:rPr lang="en-US" sz="2400" spc="-10" dirty="0">
                <a:solidFill>
                  <a:srgbClr val="000000"/>
                </a:solidFill>
                <a:latin typeface="Atkinson Hyperlegible Next" pitchFamily="2" charset="0"/>
                <a:cs typeface="Arial" panose="020B0604020202020204" pitchFamily="34" charset="0"/>
                <a:sym typeface="Arial"/>
              </a:rPr>
              <a:t>annual </a:t>
            </a:r>
            <a:r>
              <a:rPr lang="en-US" sz="2400" dirty="0">
                <a:solidFill>
                  <a:srgbClr val="000000"/>
                </a:solidFill>
                <a:latin typeface="Atkinson Hyperlegible Next" pitchFamily="2" charset="0"/>
                <a:cs typeface="Arial" panose="020B0604020202020204" pitchFamily="34" charset="0"/>
                <a:sym typeface="Arial"/>
              </a:rPr>
              <a:t>transition</a:t>
            </a:r>
            <a:r>
              <a:rPr lang="en-US" sz="2400" spc="-80" dirty="0">
                <a:solidFill>
                  <a:srgbClr val="000000"/>
                </a:solidFill>
                <a:latin typeface="Atkinson Hyperlegible Next" pitchFamily="2" charset="0"/>
                <a:cs typeface="Arial" panose="020B0604020202020204" pitchFamily="34" charset="0"/>
                <a:sym typeface="Arial"/>
              </a:rPr>
              <a:t> </a:t>
            </a:r>
            <a:r>
              <a:rPr lang="en-US" sz="2400" spc="-10" dirty="0">
                <a:solidFill>
                  <a:srgbClr val="000000"/>
                </a:solidFill>
                <a:latin typeface="Atkinson Hyperlegible Next" pitchFamily="2" charset="0"/>
                <a:cs typeface="Arial" panose="020B0604020202020204" pitchFamily="34" charset="0"/>
                <a:sym typeface="Arial"/>
              </a:rPr>
              <a:t>goals.</a:t>
            </a:r>
            <a:endParaRPr lang="en-US" sz="2400" dirty="0">
              <a:solidFill>
                <a:srgbClr val="000000"/>
              </a:solidFill>
              <a:latin typeface="Atkinson Hyperlegible Next" pitchFamily="2" charset="0"/>
              <a:cs typeface="Arial" panose="020B0604020202020204" pitchFamily="34" charset="0"/>
              <a:sym typeface="Arial"/>
            </a:endParaRPr>
          </a:p>
        </p:txBody>
      </p:sp>
    </p:spTree>
    <p:extLst>
      <p:ext uri="{BB962C8B-B14F-4D97-AF65-F5344CB8AC3E}">
        <p14:creationId xmlns:p14="http://schemas.microsoft.com/office/powerpoint/2010/main" val="3345733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4AA94-4233-7386-7319-3F464DAC10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87D1B-E4B0-D32A-17C3-8607EA7357F5}"/>
              </a:ext>
            </a:extLst>
          </p:cNvPr>
          <p:cNvSpPr>
            <a:spLocks noGrp="1"/>
          </p:cNvSpPr>
          <p:nvPr>
            <p:ph type="title"/>
          </p:nvPr>
        </p:nvSpPr>
        <p:spPr>
          <a:xfrm>
            <a:off x="838200" y="18255"/>
            <a:ext cx="10515600" cy="1325563"/>
          </a:xfrm>
        </p:spPr>
        <p:txBody>
          <a:bodyPr/>
          <a:lstStyle/>
          <a:p>
            <a:r>
              <a:rPr lang="en-US" dirty="0">
                <a:latin typeface="Atkinson Hyperlegible" pitchFamily="2" charset="0"/>
              </a:rPr>
              <a:t>Current Present Levels</a:t>
            </a:r>
          </a:p>
        </p:txBody>
      </p:sp>
      <p:sp>
        <p:nvSpPr>
          <p:cNvPr id="3" name="Text Placeholder 2">
            <a:extLst>
              <a:ext uri="{FF2B5EF4-FFF2-40B4-BE49-F238E27FC236}">
                <a16:creationId xmlns:a16="http://schemas.microsoft.com/office/drawing/2014/main" id="{D5316D47-D98B-9CFF-37AF-1F1E42035AF6}"/>
              </a:ext>
            </a:extLst>
          </p:cNvPr>
          <p:cNvSpPr>
            <a:spLocks noGrp="1"/>
          </p:cNvSpPr>
          <p:nvPr>
            <p:ph type="body" idx="1"/>
          </p:nvPr>
        </p:nvSpPr>
        <p:spPr>
          <a:xfrm>
            <a:off x="838200" y="1112598"/>
            <a:ext cx="10515600" cy="4884611"/>
          </a:xfrm>
        </p:spPr>
        <p:txBody>
          <a:bodyPr>
            <a:normAutofit fontScale="25000" lnSpcReduction="20000"/>
          </a:bodyPr>
          <a:lstStyle/>
          <a:p>
            <a:pPr marR="5080">
              <a:lnSpc>
                <a:spcPct val="120000"/>
              </a:lnSpc>
              <a:spcBef>
                <a:spcPts val="0"/>
              </a:spcBef>
              <a:tabLst>
                <a:tab pos="240665" algn="l"/>
                <a:tab pos="2155190" algn="l"/>
              </a:tabLst>
            </a:pPr>
            <a:r>
              <a:rPr lang="en-US" sz="11200" dirty="0">
                <a:latin typeface="Atkinson Hyperlegible Next" pitchFamily="2" charset="0"/>
                <a:cs typeface="Arial" panose="020B0604020202020204" pitchFamily="34" charset="0"/>
              </a:rPr>
              <a:t>The</a:t>
            </a:r>
            <a:r>
              <a:rPr lang="en-US" sz="11200" spc="-7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Present</a:t>
            </a:r>
            <a:r>
              <a:rPr lang="en-US" sz="11200" spc="-5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Levels</a:t>
            </a:r>
            <a:r>
              <a:rPr lang="en-US" sz="11200" spc="-7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of</a:t>
            </a:r>
            <a:r>
              <a:rPr lang="en-US" sz="11200" spc="-7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Academic</a:t>
            </a:r>
            <a:r>
              <a:rPr lang="en-US" sz="11200" spc="-5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Achievement</a:t>
            </a:r>
            <a:r>
              <a:rPr lang="en-US" sz="11200" spc="-4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and</a:t>
            </a:r>
            <a:r>
              <a:rPr lang="en-US" sz="11200" spc="-60" dirty="0">
                <a:latin typeface="Atkinson Hyperlegible Next" pitchFamily="2" charset="0"/>
                <a:cs typeface="Arial" panose="020B0604020202020204" pitchFamily="34" charset="0"/>
              </a:rPr>
              <a:t> </a:t>
            </a:r>
            <a:r>
              <a:rPr lang="en-US" sz="11200" spc="-10" dirty="0">
                <a:latin typeface="Atkinson Hyperlegible Next" pitchFamily="2" charset="0"/>
                <a:cs typeface="Arial" panose="020B0604020202020204" pitchFamily="34" charset="0"/>
              </a:rPr>
              <a:t>Functional Performance </a:t>
            </a:r>
            <a:r>
              <a:rPr lang="en-US" sz="11200" dirty="0">
                <a:latin typeface="Atkinson Hyperlegible Next" pitchFamily="2" charset="0"/>
                <a:cs typeface="Arial" panose="020B0604020202020204" pitchFamily="34" charset="0"/>
              </a:rPr>
              <a:t>(PLAAFP)</a:t>
            </a:r>
            <a:r>
              <a:rPr lang="en-US" sz="11200" spc="-5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describe</a:t>
            </a:r>
            <a:r>
              <a:rPr lang="en-US" sz="11200" spc="-3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the</a:t>
            </a:r>
            <a:r>
              <a:rPr lang="en-US" sz="11200" spc="-6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level</a:t>
            </a:r>
            <a:r>
              <a:rPr lang="en-US" sz="11200" spc="-4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at</a:t>
            </a:r>
            <a:r>
              <a:rPr lang="en-US" sz="11200" spc="-6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which</a:t>
            </a:r>
            <a:r>
              <a:rPr lang="en-US" sz="11200" spc="-3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students</a:t>
            </a:r>
            <a:r>
              <a:rPr lang="en-US" sz="11200" spc="-6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are</a:t>
            </a:r>
            <a:r>
              <a:rPr lang="en-US" sz="11200" spc="-55" dirty="0">
                <a:latin typeface="Atkinson Hyperlegible Next" pitchFamily="2" charset="0"/>
                <a:cs typeface="Arial" panose="020B0604020202020204" pitchFamily="34" charset="0"/>
              </a:rPr>
              <a:t> </a:t>
            </a:r>
            <a:r>
              <a:rPr lang="en-US" sz="11200" spc="-10" dirty="0">
                <a:latin typeface="Atkinson Hyperlegible Next" pitchFamily="2" charset="0"/>
                <a:cs typeface="Arial" panose="020B0604020202020204" pitchFamily="34" charset="0"/>
              </a:rPr>
              <a:t>working </a:t>
            </a:r>
            <a:r>
              <a:rPr lang="en-US" sz="11200" dirty="0">
                <a:latin typeface="Atkinson Hyperlegible Next" pitchFamily="2" charset="0"/>
                <a:cs typeface="Arial" panose="020B0604020202020204" pitchFamily="34" charset="0"/>
              </a:rPr>
              <a:t>academically</a:t>
            </a:r>
            <a:r>
              <a:rPr lang="en-US" sz="11200" spc="-2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and</a:t>
            </a:r>
            <a:r>
              <a:rPr lang="en-US" sz="11200" spc="-6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functionally</a:t>
            </a:r>
            <a:r>
              <a:rPr lang="en-US" sz="11200" spc="-3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(must</a:t>
            </a:r>
            <a:r>
              <a:rPr lang="en-US" sz="11200" spc="-6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be</a:t>
            </a:r>
            <a:r>
              <a:rPr lang="en-US" sz="11200" spc="-6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within</a:t>
            </a:r>
            <a:r>
              <a:rPr lang="en-US" sz="11200" spc="-10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a</a:t>
            </a:r>
            <a:r>
              <a:rPr lang="en-US" sz="11200" spc="-60" dirty="0">
                <a:latin typeface="Atkinson Hyperlegible Next" pitchFamily="2" charset="0"/>
                <a:cs typeface="Arial" panose="020B0604020202020204" pitchFamily="34" charset="0"/>
              </a:rPr>
              <a:t> </a:t>
            </a:r>
            <a:r>
              <a:rPr lang="en-US" sz="11200" spc="-10" dirty="0">
                <a:latin typeface="Atkinson Hyperlegible Next" pitchFamily="2" charset="0"/>
                <a:cs typeface="Arial" panose="020B0604020202020204" pitchFamily="34" charset="0"/>
              </a:rPr>
              <a:t>year).</a:t>
            </a:r>
            <a:endParaRPr lang="en-US" sz="11200" dirty="0">
              <a:latin typeface="Atkinson Hyperlegible Next" pitchFamily="2" charset="0"/>
              <a:cs typeface="Arial" panose="020B0604020202020204" pitchFamily="34" charset="0"/>
            </a:endParaRPr>
          </a:p>
          <a:p>
            <a:pPr marR="614680">
              <a:lnSpc>
                <a:spcPct val="120000"/>
              </a:lnSpc>
              <a:spcBef>
                <a:spcPts val="0"/>
              </a:spcBef>
              <a:tabLst>
                <a:tab pos="241300" algn="l"/>
              </a:tabLst>
            </a:pPr>
            <a:r>
              <a:rPr lang="en-US" sz="11200" dirty="0">
                <a:latin typeface="Atkinson Hyperlegible Next" pitchFamily="2" charset="0"/>
                <a:cs typeface="Arial" panose="020B0604020202020204" pitchFamily="34" charset="0"/>
              </a:rPr>
              <a:t>Transition</a:t>
            </a:r>
            <a:r>
              <a:rPr lang="en-US" sz="11200" spc="-5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Assessment</a:t>
            </a:r>
            <a:r>
              <a:rPr lang="en-US" sz="11200" spc="-5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results</a:t>
            </a:r>
            <a:r>
              <a:rPr lang="en-US" sz="11200" spc="-5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must</a:t>
            </a:r>
            <a:r>
              <a:rPr lang="en-US" sz="11200" spc="-6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be</a:t>
            </a:r>
            <a:r>
              <a:rPr lang="en-US" sz="11200" spc="-6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documented</a:t>
            </a:r>
            <a:r>
              <a:rPr lang="en-US" sz="11200" spc="-5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in</a:t>
            </a:r>
            <a:r>
              <a:rPr lang="en-US" sz="11200" spc="-6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the</a:t>
            </a:r>
            <a:r>
              <a:rPr lang="en-US" sz="11200" spc="-6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IEP</a:t>
            </a:r>
            <a:r>
              <a:rPr lang="en-US" sz="11200" spc="-7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in</a:t>
            </a:r>
            <a:r>
              <a:rPr lang="en-US" sz="11200" spc="-60" dirty="0">
                <a:latin typeface="Atkinson Hyperlegible Next" pitchFamily="2" charset="0"/>
                <a:cs typeface="Arial" panose="020B0604020202020204" pitchFamily="34" charset="0"/>
              </a:rPr>
              <a:t> </a:t>
            </a:r>
            <a:r>
              <a:rPr lang="en-US" sz="11200" spc="-25" dirty="0">
                <a:latin typeface="Atkinson Hyperlegible Next" pitchFamily="2" charset="0"/>
                <a:cs typeface="Arial" panose="020B0604020202020204" pitchFamily="34" charset="0"/>
              </a:rPr>
              <a:t>the </a:t>
            </a:r>
            <a:r>
              <a:rPr lang="en-US" sz="11200" spc="-10" dirty="0">
                <a:latin typeface="Atkinson Hyperlegible Next" pitchFamily="2" charset="0"/>
                <a:cs typeface="Arial" panose="020B0604020202020204" pitchFamily="34" charset="0"/>
              </a:rPr>
              <a:t>PLAAFP.</a:t>
            </a:r>
            <a:endParaRPr lang="en-US" sz="11200" dirty="0">
              <a:latin typeface="Atkinson Hyperlegible Next" pitchFamily="2" charset="0"/>
              <a:cs typeface="Arial" panose="020B0604020202020204" pitchFamily="34" charset="0"/>
            </a:endParaRPr>
          </a:p>
          <a:p>
            <a:pPr>
              <a:lnSpc>
                <a:spcPct val="120000"/>
              </a:lnSpc>
              <a:spcBef>
                <a:spcPts val="0"/>
              </a:spcBef>
              <a:tabLst>
                <a:tab pos="469265" algn="l"/>
              </a:tabLst>
            </a:pPr>
            <a:r>
              <a:rPr lang="en-US" sz="11200" dirty="0">
                <a:latin typeface="Atkinson Hyperlegible Next" pitchFamily="2" charset="0"/>
                <a:cs typeface="Arial" panose="020B0604020202020204" pitchFamily="34" charset="0"/>
              </a:rPr>
              <a:t>In</a:t>
            </a:r>
            <a:r>
              <a:rPr lang="en-US" sz="11200" spc="-5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OK</a:t>
            </a:r>
            <a:r>
              <a:rPr lang="en-US" sz="11200" spc="-50" dirty="0">
                <a:latin typeface="Atkinson Hyperlegible Next" pitchFamily="2" charset="0"/>
                <a:cs typeface="Arial" panose="020B0604020202020204" pitchFamily="34" charset="0"/>
              </a:rPr>
              <a:t> </a:t>
            </a:r>
            <a:r>
              <a:rPr lang="en-US" sz="11200" dirty="0" err="1">
                <a:latin typeface="Atkinson Hyperlegible Next" pitchFamily="2" charset="0"/>
                <a:cs typeface="Arial" panose="020B0604020202020204" pitchFamily="34" charset="0"/>
              </a:rPr>
              <a:t>EdPlan</a:t>
            </a:r>
            <a:r>
              <a:rPr lang="en-US" sz="11200" dirty="0">
                <a:latin typeface="Atkinson Hyperlegible Next" pitchFamily="2" charset="0"/>
                <a:cs typeface="Arial" panose="020B0604020202020204" pitchFamily="34" charset="0"/>
              </a:rPr>
              <a:t>,</a:t>
            </a:r>
            <a:r>
              <a:rPr lang="en-US" sz="11200" spc="-1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the</a:t>
            </a:r>
            <a:r>
              <a:rPr lang="en-US" sz="11200" spc="-5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PLAAFP</a:t>
            </a:r>
            <a:r>
              <a:rPr lang="en-US" sz="11200" spc="-25" dirty="0">
                <a:latin typeface="Atkinson Hyperlegible Next" pitchFamily="2" charset="0"/>
                <a:cs typeface="Arial" panose="020B0604020202020204" pitchFamily="34" charset="0"/>
              </a:rPr>
              <a:t> can be </a:t>
            </a:r>
            <a:r>
              <a:rPr lang="en-US" sz="11200" spc="-10" dirty="0">
                <a:latin typeface="Atkinson Hyperlegible Next" pitchFamily="2" charset="0"/>
                <a:cs typeface="Arial" panose="020B0604020202020204" pitchFamily="34" charset="0"/>
              </a:rPr>
              <a:t>documented in:</a:t>
            </a:r>
            <a:endParaRPr lang="en-US" sz="11200" dirty="0">
              <a:latin typeface="Atkinson Hyperlegible Next" pitchFamily="2" charset="0"/>
              <a:cs typeface="Arial" panose="020B0604020202020204" pitchFamily="34" charset="0"/>
            </a:endParaRPr>
          </a:p>
          <a:p>
            <a:pPr marR="1571625" lvl="1">
              <a:lnSpc>
                <a:spcPct val="120000"/>
              </a:lnSpc>
              <a:spcBef>
                <a:spcPts val="0"/>
              </a:spcBef>
              <a:tabLst>
                <a:tab pos="469900" algn="l"/>
              </a:tabLst>
            </a:pPr>
            <a:r>
              <a:rPr lang="en-US" sz="9600" dirty="0">
                <a:latin typeface="Atkinson Hyperlegible Next" pitchFamily="2" charset="0"/>
                <a:cs typeface="Arial" panose="020B0604020202020204" pitchFamily="34" charset="0"/>
              </a:rPr>
              <a:t>Assessment</a:t>
            </a:r>
            <a:r>
              <a:rPr lang="en-US" sz="9600" spc="-60" dirty="0">
                <a:latin typeface="Atkinson Hyperlegible Next" pitchFamily="2" charset="0"/>
                <a:cs typeface="Arial" panose="020B0604020202020204" pitchFamily="34" charset="0"/>
              </a:rPr>
              <a:t> </a:t>
            </a:r>
            <a:r>
              <a:rPr lang="en-US" sz="9600" dirty="0">
                <a:latin typeface="Atkinson Hyperlegible Next" pitchFamily="2" charset="0"/>
                <a:cs typeface="Arial" panose="020B0604020202020204" pitchFamily="34" charset="0"/>
              </a:rPr>
              <a:t>Narrative </a:t>
            </a:r>
          </a:p>
          <a:p>
            <a:pPr marR="1571625" lvl="1">
              <a:lnSpc>
                <a:spcPct val="120000"/>
              </a:lnSpc>
              <a:spcBef>
                <a:spcPts val="0"/>
              </a:spcBef>
              <a:tabLst>
                <a:tab pos="469900" algn="l"/>
              </a:tabLst>
            </a:pPr>
            <a:r>
              <a:rPr lang="en-US" sz="9600" dirty="0">
                <a:latin typeface="Atkinson Hyperlegible Next" pitchFamily="2" charset="0"/>
                <a:cs typeface="Arial" panose="020B0604020202020204" pitchFamily="34" charset="0"/>
              </a:rPr>
              <a:t>Overall</a:t>
            </a:r>
            <a:r>
              <a:rPr lang="en-US" sz="9600" spc="-95" dirty="0">
                <a:latin typeface="Atkinson Hyperlegible Next" pitchFamily="2" charset="0"/>
                <a:cs typeface="Arial" panose="020B0604020202020204" pitchFamily="34" charset="0"/>
              </a:rPr>
              <a:t> </a:t>
            </a:r>
            <a:r>
              <a:rPr lang="en-US" sz="9600" dirty="0">
                <a:latin typeface="Atkinson Hyperlegible Next" pitchFamily="2" charset="0"/>
                <a:cs typeface="Arial" panose="020B0604020202020204" pitchFamily="34" charset="0"/>
              </a:rPr>
              <a:t>Description</a:t>
            </a:r>
            <a:endParaRPr lang="en-US" sz="9600" spc="-85" dirty="0">
              <a:latin typeface="Atkinson Hyperlegible Next" pitchFamily="2" charset="0"/>
              <a:cs typeface="Arial" panose="020B0604020202020204" pitchFamily="34" charset="0"/>
            </a:endParaRPr>
          </a:p>
          <a:p>
            <a:pPr marR="1571625" lvl="1">
              <a:lnSpc>
                <a:spcPct val="120000"/>
              </a:lnSpc>
              <a:spcBef>
                <a:spcPts val="0"/>
              </a:spcBef>
              <a:tabLst>
                <a:tab pos="469900" algn="l"/>
              </a:tabLst>
            </a:pPr>
            <a:r>
              <a:rPr lang="en-US" sz="9600" spc="-10" dirty="0">
                <a:latin typeface="Atkinson Hyperlegible Next" pitchFamily="2" charset="0"/>
                <a:cs typeface="Arial" panose="020B0604020202020204" pitchFamily="34" charset="0"/>
              </a:rPr>
              <a:t>Summary </a:t>
            </a:r>
            <a:r>
              <a:rPr lang="en-US" sz="9600" dirty="0">
                <a:latin typeface="Atkinson Hyperlegible Next" pitchFamily="2" charset="0"/>
                <a:cs typeface="Arial" panose="020B0604020202020204" pitchFamily="34" charset="0"/>
              </a:rPr>
              <a:t>of</a:t>
            </a:r>
            <a:r>
              <a:rPr lang="en-US" sz="9600" spc="-90" dirty="0">
                <a:latin typeface="Atkinson Hyperlegible Next" pitchFamily="2" charset="0"/>
                <a:cs typeface="Arial" panose="020B0604020202020204" pitchFamily="34" charset="0"/>
              </a:rPr>
              <a:t> </a:t>
            </a:r>
            <a:r>
              <a:rPr lang="en-US" sz="9600" dirty="0">
                <a:latin typeface="Atkinson Hyperlegible Next" pitchFamily="2" charset="0"/>
                <a:cs typeface="Arial" panose="020B0604020202020204" pitchFamily="34" charset="0"/>
              </a:rPr>
              <a:t>Assessment</a:t>
            </a:r>
            <a:r>
              <a:rPr lang="en-US" sz="9600" spc="-60" dirty="0">
                <a:latin typeface="Atkinson Hyperlegible Next" pitchFamily="2" charset="0"/>
                <a:cs typeface="Arial" panose="020B0604020202020204" pitchFamily="34" charset="0"/>
              </a:rPr>
              <a:t> </a:t>
            </a:r>
            <a:r>
              <a:rPr lang="en-US" sz="9600" dirty="0">
                <a:latin typeface="Atkinson Hyperlegible Next" pitchFamily="2" charset="0"/>
                <a:cs typeface="Arial" panose="020B0604020202020204" pitchFamily="34" charset="0"/>
              </a:rPr>
              <a:t>under</a:t>
            </a:r>
            <a:r>
              <a:rPr lang="en-US" sz="9600" spc="-70" dirty="0">
                <a:latin typeface="Atkinson Hyperlegible Next" pitchFamily="2" charset="0"/>
                <a:cs typeface="Arial" panose="020B0604020202020204" pitchFamily="34" charset="0"/>
              </a:rPr>
              <a:t> </a:t>
            </a:r>
            <a:r>
              <a:rPr lang="en-US" sz="9600" dirty="0">
                <a:latin typeface="Atkinson Hyperlegible Next" pitchFamily="2" charset="0"/>
                <a:cs typeface="Arial" panose="020B0604020202020204" pitchFamily="34" charset="0"/>
              </a:rPr>
              <a:t>Current</a:t>
            </a:r>
            <a:r>
              <a:rPr lang="en-US" sz="9600" spc="-90" dirty="0">
                <a:latin typeface="Atkinson Hyperlegible Next" pitchFamily="2" charset="0"/>
                <a:cs typeface="Arial" panose="020B0604020202020204" pitchFamily="34" charset="0"/>
              </a:rPr>
              <a:t> </a:t>
            </a:r>
            <a:r>
              <a:rPr lang="en-US" sz="9600" spc="-10" dirty="0">
                <a:latin typeface="Atkinson Hyperlegible Next" pitchFamily="2" charset="0"/>
                <a:cs typeface="Arial" panose="020B0604020202020204" pitchFamily="34" charset="0"/>
              </a:rPr>
              <a:t>Assessments</a:t>
            </a:r>
            <a:endParaRPr lang="en-US" sz="9600" dirty="0">
              <a:latin typeface="Atkinson Hyperlegible Next" pitchFamily="2" charset="0"/>
              <a:cs typeface="Arial" panose="020B0604020202020204" pitchFamily="34" charset="0"/>
            </a:endParaRPr>
          </a:p>
          <a:p>
            <a:pPr lvl="1">
              <a:lnSpc>
                <a:spcPct val="120000"/>
              </a:lnSpc>
              <a:spcBef>
                <a:spcPts val="0"/>
              </a:spcBef>
              <a:tabLst>
                <a:tab pos="469265" algn="l"/>
              </a:tabLst>
            </a:pPr>
            <a:r>
              <a:rPr lang="en-US" sz="9600" dirty="0">
                <a:latin typeface="Atkinson Hyperlegible Next" pitchFamily="2" charset="0"/>
                <a:cs typeface="Arial" panose="020B0604020202020204" pitchFamily="34" charset="0"/>
              </a:rPr>
              <a:t>Transition</a:t>
            </a:r>
            <a:r>
              <a:rPr lang="en-US" sz="9600" spc="-70" dirty="0">
                <a:latin typeface="Atkinson Hyperlegible Next" pitchFamily="2" charset="0"/>
                <a:cs typeface="Arial" panose="020B0604020202020204" pitchFamily="34" charset="0"/>
              </a:rPr>
              <a:t> </a:t>
            </a:r>
            <a:r>
              <a:rPr lang="en-US" sz="9600" spc="-10" dirty="0">
                <a:latin typeface="Atkinson Hyperlegible Next" pitchFamily="2" charset="0"/>
                <a:cs typeface="Arial" panose="020B0604020202020204" pitchFamily="34" charset="0"/>
              </a:rPr>
              <a:t>Services Plan</a:t>
            </a:r>
          </a:p>
          <a:p>
            <a:pPr marR="347345">
              <a:lnSpc>
                <a:spcPct val="120000"/>
              </a:lnSpc>
              <a:spcBef>
                <a:spcPts val="0"/>
              </a:spcBef>
            </a:pPr>
            <a:r>
              <a:rPr lang="en-US" sz="11200" dirty="0">
                <a:latin typeface="Atkinson Hyperlegible Next" pitchFamily="2" charset="0"/>
                <a:cs typeface="Arial" panose="020B0604020202020204" pitchFamily="34" charset="0"/>
              </a:rPr>
              <a:t>The</a:t>
            </a:r>
            <a:r>
              <a:rPr lang="en-US" sz="11200" spc="-6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IEP</a:t>
            </a:r>
            <a:r>
              <a:rPr lang="en-US" sz="11200" spc="-6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team</a:t>
            </a:r>
            <a:r>
              <a:rPr lang="en-US" sz="11200" spc="-5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will</a:t>
            </a:r>
            <a:r>
              <a:rPr lang="en-US" sz="11200" spc="-3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utilize</a:t>
            </a:r>
            <a:r>
              <a:rPr lang="en-US" sz="11200" spc="-2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the</a:t>
            </a:r>
            <a:r>
              <a:rPr lang="en-US" sz="11200" spc="-5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data</a:t>
            </a:r>
            <a:r>
              <a:rPr lang="en-US" sz="11200" spc="-6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results</a:t>
            </a:r>
            <a:r>
              <a:rPr lang="en-US" sz="11200" spc="-4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to</a:t>
            </a:r>
            <a:r>
              <a:rPr lang="en-US" sz="11200" spc="-60"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develop</a:t>
            </a:r>
            <a:r>
              <a:rPr lang="en-US" sz="11200" spc="-2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goals</a:t>
            </a:r>
            <a:r>
              <a:rPr lang="en-US" sz="11200" spc="-25" dirty="0">
                <a:latin typeface="Atkinson Hyperlegible Next" pitchFamily="2" charset="0"/>
                <a:cs typeface="Arial" panose="020B0604020202020204" pitchFamily="34" charset="0"/>
              </a:rPr>
              <a:t> </a:t>
            </a:r>
            <a:r>
              <a:rPr lang="en-US" sz="11200" dirty="0">
                <a:latin typeface="Atkinson Hyperlegible Next" pitchFamily="2" charset="0"/>
                <a:cs typeface="Arial" panose="020B0604020202020204" pitchFamily="34" charset="0"/>
              </a:rPr>
              <a:t>and</a:t>
            </a:r>
            <a:r>
              <a:rPr lang="en-US" sz="11200" spc="-50" dirty="0">
                <a:latin typeface="Atkinson Hyperlegible Next" pitchFamily="2" charset="0"/>
                <a:cs typeface="Arial" panose="020B0604020202020204" pitchFamily="34" charset="0"/>
              </a:rPr>
              <a:t> </a:t>
            </a:r>
            <a:r>
              <a:rPr lang="en-US" sz="11200" spc="-10" dirty="0">
                <a:latin typeface="Atkinson Hyperlegible Next" pitchFamily="2" charset="0"/>
                <a:cs typeface="Arial" panose="020B0604020202020204" pitchFamily="34" charset="0"/>
              </a:rPr>
              <a:t>services. </a:t>
            </a:r>
            <a:r>
              <a:rPr lang="en-US" sz="11200" u="sng" dirty="0">
                <a:solidFill>
                  <a:srgbClr val="0066A6"/>
                </a:solidFill>
                <a:uFill>
                  <a:solidFill>
                    <a:srgbClr val="0066A6"/>
                  </a:solidFill>
                </a:uFill>
                <a:latin typeface="Atkinson Hyperlegible Next" pitchFamily="2" charset="0"/>
                <a:cs typeface="Arial" panose="020B0604020202020204" pitchFamily="34" charset="0"/>
                <a:hlinkClick r:id="rId3"/>
              </a:rPr>
              <a:t>34</a:t>
            </a:r>
            <a:r>
              <a:rPr lang="en-US" sz="11200" u="sng" spc="-45" dirty="0">
                <a:solidFill>
                  <a:srgbClr val="0066A6"/>
                </a:solidFill>
                <a:uFill>
                  <a:solidFill>
                    <a:srgbClr val="0066A6"/>
                  </a:solidFill>
                </a:uFill>
                <a:latin typeface="Atkinson Hyperlegible Next" pitchFamily="2" charset="0"/>
                <a:cs typeface="Arial" panose="020B0604020202020204" pitchFamily="34" charset="0"/>
                <a:hlinkClick r:id="rId3"/>
              </a:rPr>
              <a:t> </a:t>
            </a:r>
            <a:r>
              <a:rPr lang="en-US" sz="11200" u="sng" dirty="0">
                <a:solidFill>
                  <a:srgbClr val="0066A6"/>
                </a:solidFill>
                <a:uFill>
                  <a:solidFill>
                    <a:srgbClr val="0066A6"/>
                  </a:solidFill>
                </a:uFill>
                <a:latin typeface="Atkinson Hyperlegible Next" pitchFamily="2" charset="0"/>
                <a:cs typeface="Arial" panose="020B0604020202020204" pitchFamily="34" charset="0"/>
                <a:hlinkClick r:id="rId3"/>
              </a:rPr>
              <a:t>CFR</a:t>
            </a:r>
            <a:r>
              <a:rPr lang="en-US" sz="11200" u="sng" spc="-25" dirty="0">
                <a:solidFill>
                  <a:srgbClr val="0066A6"/>
                </a:solidFill>
                <a:uFill>
                  <a:solidFill>
                    <a:srgbClr val="0066A6"/>
                  </a:solidFill>
                </a:uFill>
                <a:latin typeface="Atkinson Hyperlegible Next" pitchFamily="2" charset="0"/>
                <a:cs typeface="Arial" panose="020B0604020202020204" pitchFamily="34" charset="0"/>
                <a:hlinkClick r:id="rId3"/>
              </a:rPr>
              <a:t> </a:t>
            </a:r>
            <a:r>
              <a:rPr lang="en-US" sz="11200" u="sng" spc="-10" dirty="0">
                <a:solidFill>
                  <a:srgbClr val="0066A6"/>
                </a:solidFill>
                <a:uFill>
                  <a:solidFill>
                    <a:srgbClr val="0066A6"/>
                  </a:solidFill>
                </a:uFill>
                <a:latin typeface="Atkinson Hyperlegible Next" pitchFamily="2" charset="0"/>
                <a:cs typeface="Arial" panose="020B0604020202020204" pitchFamily="34" charset="0"/>
                <a:hlinkClick r:id="rId3"/>
              </a:rPr>
              <a:t>300.320(a)(2)</a:t>
            </a:r>
            <a:endParaRPr lang="en-US" sz="11200" dirty="0">
              <a:latin typeface="Atkinson Hyperlegible Next" pitchFamily="2" charset="0"/>
              <a:cs typeface="Arial" panose="020B0604020202020204" pitchFamily="34" charset="0"/>
            </a:endParaRPr>
          </a:p>
        </p:txBody>
      </p:sp>
    </p:spTree>
    <p:extLst>
      <p:ext uri="{BB962C8B-B14F-4D97-AF65-F5344CB8AC3E}">
        <p14:creationId xmlns:p14="http://schemas.microsoft.com/office/powerpoint/2010/main" val="3796465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08EF6-4A78-44B1-BE5E-F3BDD9A16813}"/>
            </a:ext>
          </a:extLst>
        </p:cNvPr>
        <p:cNvGrpSpPr/>
        <p:nvPr/>
      </p:nvGrpSpPr>
      <p:grpSpPr>
        <a:xfrm>
          <a:off x="0" y="0"/>
          <a:ext cx="0" cy="0"/>
          <a:chOff x="0" y="0"/>
          <a:chExt cx="0" cy="0"/>
        </a:xfrm>
      </p:grpSpPr>
      <p:cxnSp>
        <p:nvCxnSpPr>
          <p:cNvPr id="26" name="Straight Arrow Connector 25">
            <a:extLst>
              <a:ext uri="{FF2B5EF4-FFF2-40B4-BE49-F238E27FC236}">
                <a16:creationId xmlns:a16="http://schemas.microsoft.com/office/drawing/2014/main" id="{4326D4F5-0D5C-90A8-0A10-54B47DEE5E39}"/>
              </a:ext>
              <a:ext uri="{C183D7F6-B498-43B3-948B-1728B52AA6E4}">
                <adec:decorative xmlns:adec="http://schemas.microsoft.com/office/drawing/2017/decorative" val="1"/>
              </a:ext>
            </a:extLst>
          </p:cNvPr>
          <p:cNvCxnSpPr>
            <a:cxnSpLocks/>
          </p:cNvCxnSpPr>
          <p:nvPr/>
        </p:nvCxnSpPr>
        <p:spPr>
          <a:xfrm flipH="1" flipV="1">
            <a:off x="1518193" y="4512031"/>
            <a:ext cx="4577807" cy="1203819"/>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a:extLst>
              <a:ext uri="{FF2B5EF4-FFF2-40B4-BE49-F238E27FC236}">
                <a16:creationId xmlns:a16="http://schemas.microsoft.com/office/drawing/2014/main" id="{B344C253-4FCA-DD64-3FC4-48F2C3F479CB}"/>
              </a:ext>
              <a:ext uri="{C183D7F6-B498-43B3-948B-1728B52AA6E4}">
                <adec:decorative xmlns:adec="http://schemas.microsoft.com/office/drawing/2017/decorative" val="1"/>
              </a:ext>
            </a:extLst>
          </p:cNvPr>
          <p:cNvCxnSpPr>
            <a:cxnSpLocks/>
          </p:cNvCxnSpPr>
          <p:nvPr/>
        </p:nvCxnSpPr>
        <p:spPr>
          <a:xfrm flipH="1" flipV="1">
            <a:off x="4657345" y="4917534"/>
            <a:ext cx="1476755" cy="798316"/>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36" name="Straight Arrow Connector 35">
            <a:extLst>
              <a:ext uri="{FF2B5EF4-FFF2-40B4-BE49-F238E27FC236}">
                <a16:creationId xmlns:a16="http://schemas.microsoft.com/office/drawing/2014/main" id="{16934976-B105-7C06-A828-F859DC80020B}"/>
              </a:ext>
              <a:ext uri="{C183D7F6-B498-43B3-948B-1728B52AA6E4}">
                <adec:decorative xmlns:adec="http://schemas.microsoft.com/office/drawing/2017/decorative" val="1"/>
              </a:ext>
            </a:extLst>
          </p:cNvPr>
          <p:cNvCxnSpPr>
            <a:cxnSpLocks/>
          </p:cNvCxnSpPr>
          <p:nvPr/>
        </p:nvCxnSpPr>
        <p:spPr>
          <a:xfrm flipV="1">
            <a:off x="6134100" y="4669536"/>
            <a:ext cx="1209923" cy="111352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33" name="Straight Arrow Connector 32">
            <a:extLst>
              <a:ext uri="{FF2B5EF4-FFF2-40B4-BE49-F238E27FC236}">
                <a16:creationId xmlns:a16="http://schemas.microsoft.com/office/drawing/2014/main" id="{A4B07599-1487-4AFA-D010-6815C8EF03BB}"/>
              </a:ext>
              <a:ext uri="{C183D7F6-B498-43B3-948B-1728B52AA6E4}">
                <adec:decorative xmlns:adec="http://schemas.microsoft.com/office/drawing/2017/decorative" val="1"/>
              </a:ext>
            </a:extLst>
          </p:cNvPr>
          <p:cNvCxnSpPr>
            <a:cxnSpLocks/>
          </p:cNvCxnSpPr>
          <p:nvPr/>
        </p:nvCxnSpPr>
        <p:spPr>
          <a:xfrm flipV="1">
            <a:off x="6134099" y="4599034"/>
            <a:ext cx="4192524" cy="1137904"/>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2" name="object 2">
            <a:extLst>
              <a:ext uri="{FF2B5EF4-FFF2-40B4-BE49-F238E27FC236}">
                <a16:creationId xmlns:a16="http://schemas.microsoft.com/office/drawing/2014/main" id="{C95FAB46-6759-4E68-878B-03F406076FE2}"/>
              </a:ext>
            </a:extLst>
          </p:cNvPr>
          <p:cNvSpPr txBox="1">
            <a:spLocks noGrp="1"/>
          </p:cNvSpPr>
          <p:nvPr>
            <p:ph type="title"/>
          </p:nvPr>
        </p:nvSpPr>
        <p:spPr>
          <a:xfrm>
            <a:off x="231648" y="399210"/>
            <a:ext cx="11704320" cy="1257395"/>
          </a:xfrm>
          <a:prstGeom prst="rect">
            <a:avLst/>
          </a:prstGeom>
        </p:spPr>
        <p:txBody>
          <a:bodyPr vert="horz" wrap="square" lIns="0" tIns="13335" rIns="0" bIns="0" rtlCol="0">
            <a:spAutoFit/>
          </a:bodyPr>
          <a:lstStyle/>
          <a:p>
            <a:pPr marL="12700">
              <a:lnSpc>
                <a:spcPct val="100000"/>
              </a:lnSpc>
              <a:spcBef>
                <a:spcPts val="105"/>
              </a:spcBef>
              <a:tabLst>
                <a:tab pos="2405380" algn="l"/>
              </a:tabLst>
            </a:pPr>
            <a:r>
              <a:rPr lang="en-US" sz="4000" dirty="0">
                <a:latin typeface="Atkinson Hyperlegible" pitchFamily="2" charset="0"/>
              </a:rPr>
              <a:t>Assess All Transition Areas to Support Postsecondary Success for Students</a:t>
            </a:r>
            <a:endParaRPr sz="4000" spc="-10" dirty="0">
              <a:latin typeface="Atkinson Hyperlegible" pitchFamily="2" charset="0"/>
            </a:endParaRPr>
          </a:p>
        </p:txBody>
      </p:sp>
      <p:sp>
        <p:nvSpPr>
          <p:cNvPr id="6" name="object 6">
            <a:extLst>
              <a:ext uri="{FF2B5EF4-FFF2-40B4-BE49-F238E27FC236}">
                <a16:creationId xmlns:a16="http://schemas.microsoft.com/office/drawing/2014/main" id="{28A005F6-9B1D-1487-CC4B-B9359B0643DB}"/>
              </a:ext>
            </a:extLst>
          </p:cNvPr>
          <p:cNvSpPr txBox="1"/>
          <p:nvPr/>
        </p:nvSpPr>
        <p:spPr>
          <a:xfrm>
            <a:off x="231648" y="2124136"/>
            <a:ext cx="3092172" cy="382156"/>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
                <a:srgbClr val="000000"/>
              </a:buClr>
              <a:buSzTx/>
              <a:buFont typeface="Arial"/>
              <a:buNone/>
              <a:tabLst/>
              <a:defRPr/>
            </a:pPr>
            <a:r>
              <a:rPr kumimoji="0" lang="en-US" sz="2400" b="0" i="0" u="none" strike="noStrike" kern="0" cap="none" spc="-10" normalizeH="0" baseline="0" noProof="0">
                <a:ln>
                  <a:noFill/>
                </a:ln>
                <a:solidFill>
                  <a:srgbClr val="000000"/>
                </a:solidFill>
                <a:effectLst/>
                <a:uLnTx/>
                <a:uFillTx/>
                <a:latin typeface="Atkinson Hyperlegible Next" pitchFamily="2" charset="0"/>
                <a:cs typeface="Arial" panose="020B0604020202020204" pitchFamily="34" charset="0"/>
                <a:sym typeface="Arial"/>
              </a:rPr>
              <a:t>Education and Training</a:t>
            </a:r>
            <a:endParaRPr kumimoji="0" sz="2400" b="0" i="0" u="none" strike="noStrike" kern="0" cap="none" spc="0" normalizeH="0" baseline="0" noProof="0">
              <a:ln>
                <a:noFill/>
              </a:ln>
              <a:solidFill>
                <a:srgbClr val="000000"/>
              </a:solidFill>
              <a:effectLst/>
              <a:uLnTx/>
              <a:uFillTx/>
              <a:latin typeface="Atkinson Hyperlegible Next" pitchFamily="2" charset="0"/>
              <a:cs typeface="Arial" panose="020B0604020202020204" pitchFamily="34" charset="0"/>
              <a:sym typeface="Arial"/>
            </a:endParaRPr>
          </a:p>
        </p:txBody>
      </p:sp>
      <p:pic>
        <p:nvPicPr>
          <p:cNvPr id="10" name="object 10" descr="Teacher helping a student">
            <a:extLst>
              <a:ext uri="{FF2B5EF4-FFF2-40B4-BE49-F238E27FC236}">
                <a16:creationId xmlns:a16="http://schemas.microsoft.com/office/drawing/2014/main" id="{17663951-4C5C-B39B-0AB9-4317D0013014}"/>
              </a:ext>
              <a:ext uri="{C183D7F6-B498-43B3-948B-1728B52AA6E4}">
                <adec:decorative xmlns:adec="http://schemas.microsoft.com/office/drawing/2017/decorative" val="0"/>
              </a:ext>
            </a:extLst>
          </p:cNvPr>
          <p:cNvPicPr/>
          <p:nvPr/>
        </p:nvPicPr>
        <p:blipFill>
          <a:blip r:embed="rId3" cstate="print"/>
          <a:stretch>
            <a:fillRect/>
          </a:stretch>
        </p:blipFill>
        <p:spPr>
          <a:xfrm>
            <a:off x="390434" y="2591667"/>
            <a:ext cx="2255519" cy="1821179"/>
          </a:xfrm>
          <a:prstGeom prst="rect">
            <a:avLst/>
          </a:prstGeom>
        </p:spPr>
      </p:pic>
      <p:sp>
        <p:nvSpPr>
          <p:cNvPr id="7" name="object 7">
            <a:extLst>
              <a:ext uri="{FF2B5EF4-FFF2-40B4-BE49-F238E27FC236}">
                <a16:creationId xmlns:a16="http://schemas.microsoft.com/office/drawing/2014/main" id="{6E32B284-CA57-D5E3-0994-0EFF3220FC7B}"/>
              </a:ext>
            </a:extLst>
          </p:cNvPr>
          <p:cNvSpPr txBox="1"/>
          <p:nvPr/>
        </p:nvSpPr>
        <p:spPr>
          <a:xfrm>
            <a:off x="3664392" y="2124136"/>
            <a:ext cx="1718310"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
                <a:srgbClr val="000000"/>
              </a:buClr>
              <a:buSzTx/>
              <a:buFont typeface="Arial"/>
              <a:buNone/>
              <a:tabLst/>
              <a:defRPr/>
            </a:pPr>
            <a:r>
              <a:rPr kumimoji="0" sz="2400" b="0" i="0" u="none" strike="noStrike" kern="0" cap="none" spc="-10" normalizeH="0" baseline="0" noProof="0">
                <a:ln>
                  <a:noFill/>
                </a:ln>
                <a:solidFill>
                  <a:srgbClr val="000000"/>
                </a:solidFill>
                <a:effectLst/>
                <a:uLnTx/>
                <a:uFillTx/>
                <a:latin typeface="Atkinson Hyperlegible Next" pitchFamily="2" charset="0"/>
                <a:cs typeface="Arial" panose="020B0604020202020204" pitchFamily="34" charset="0"/>
                <a:sym typeface="Arial"/>
              </a:rPr>
              <a:t>Employmen</a:t>
            </a:r>
            <a:r>
              <a:rPr kumimoji="0" sz="2400" b="0" i="0" u="none" strike="noStrike" kern="0" cap="none" spc="-10" normalizeH="0" baseline="0" noProof="0">
                <a:ln>
                  <a:noFill/>
                </a:ln>
                <a:solidFill>
                  <a:srgbClr val="000000"/>
                </a:solidFill>
                <a:effectLst/>
                <a:uLnTx/>
                <a:uFillTx/>
                <a:latin typeface="Arial" panose="020B0604020202020204" pitchFamily="34" charset="0"/>
                <a:cs typeface="Arial" panose="020B0604020202020204" pitchFamily="34" charset="0"/>
                <a:sym typeface="Arial"/>
              </a:rPr>
              <a:t>t</a:t>
            </a:r>
            <a:endParaRPr kumimoji="0" sz="24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11" name="object 11" descr="A student in a wheelchair is working on a computer">
            <a:extLst>
              <a:ext uri="{FF2B5EF4-FFF2-40B4-BE49-F238E27FC236}">
                <a16:creationId xmlns:a16="http://schemas.microsoft.com/office/drawing/2014/main" id="{F058372E-364B-6747-A4C8-54B6A4D5DFCF}"/>
              </a:ext>
              <a:ext uri="{C183D7F6-B498-43B3-948B-1728B52AA6E4}">
                <adec:decorative xmlns:adec="http://schemas.microsoft.com/office/drawing/2017/decorative" val="0"/>
              </a:ext>
            </a:extLst>
          </p:cNvPr>
          <p:cNvPicPr/>
          <p:nvPr/>
        </p:nvPicPr>
        <p:blipFill>
          <a:blip r:embed="rId4" cstate="print"/>
          <a:stretch>
            <a:fillRect/>
          </a:stretch>
        </p:blipFill>
        <p:spPr>
          <a:xfrm>
            <a:off x="3690364" y="2649120"/>
            <a:ext cx="1589531" cy="2165591"/>
          </a:xfrm>
          <a:prstGeom prst="rect">
            <a:avLst/>
          </a:prstGeom>
        </p:spPr>
      </p:pic>
      <p:sp>
        <p:nvSpPr>
          <p:cNvPr id="8" name="object 8">
            <a:extLst>
              <a:ext uri="{FF2B5EF4-FFF2-40B4-BE49-F238E27FC236}">
                <a16:creationId xmlns:a16="http://schemas.microsoft.com/office/drawing/2014/main" id="{47DE6758-52CF-7B07-1EE7-A2C2E7D160FB}"/>
              </a:ext>
            </a:extLst>
          </p:cNvPr>
          <p:cNvSpPr txBox="1"/>
          <p:nvPr/>
        </p:nvSpPr>
        <p:spPr>
          <a:xfrm>
            <a:off x="6478024" y="2015738"/>
            <a:ext cx="1834635" cy="751488"/>
          </a:xfrm>
          <a:prstGeom prst="rect">
            <a:avLst/>
          </a:prstGeom>
        </p:spPr>
        <p:txBody>
          <a:bodyPr vert="horz" wrap="square" lIns="0" tIns="12700" rIns="0" bIns="0" rtlCol="0">
            <a:spAutoFit/>
          </a:bodyPr>
          <a:lstStyle/>
          <a:p>
            <a:pPr marL="12700" marR="5080" lvl="0" indent="0" algn="ctr" defTabSz="914400" rtl="0" eaLnBrk="1" fontAlgn="auto" latinLnBrk="0" hangingPunct="1">
              <a:spcAft>
                <a:spcPts val="0"/>
              </a:spcAft>
              <a:buClr>
                <a:srgbClr val="000000"/>
              </a:buClr>
              <a:buSzTx/>
              <a:buFont typeface="Arial"/>
              <a:buNone/>
              <a:tabLst/>
              <a:defRPr/>
            </a:pPr>
            <a:r>
              <a:rPr kumimoji="0" sz="2400" b="0" i="0" u="none" strike="noStrike" kern="0" cap="none" spc="-10" normalizeH="0" baseline="0" noProof="0">
                <a:ln>
                  <a:noFill/>
                </a:ln>
                <a:solidFill>
                  <a:srgbClr val="000000"/>
                </a:solidFill>
                <a:effectLst/>
                <a:uLnTx/>
                <a:uFillTx/>
                <a:latin typeface="Atkinson Hyperlegible Next" pitchFamily="2" charset="0"/>
                <a:cs typeface="Arial" panose="020B0604020202020204" pitchFamily="34" charset="0"/>
                <a:sym typeface="Arial"/>
              </a:rPr>
              <a:t>Independent</a:t>
            </a:r>
            <a:r>
              <a:rPr kumimoji="0" lang="en-US" sz="2400" b="0" i="0" u="none" strike="noStrike" kern="0" cap="none" spc="-10" normalizeH="0" baseline="0" noProof="0">
                <a:ln>
                  <a:noFill/>
                </a:ln>
                <a:solidFill>
                  <a:srgbClr val="000000"/>
                </a:solidFill>
                <a:effectLst/>
                <a:uLnTx/>
                <a:uFillTx/>
                <a:latin typeface="Atkinson Hyperlegible Next" pitchFamily="2" charset="0"/>
                <a:cs typeface="Arial" panose="020B0604020202020204" pitchFamily="34" charset="0"/>
                <a:sym typeface="Arial"/>
              </a:rPr>
              <a:t> </a:t>
            </a:r>
          </a:p>
          <a:p>
            <a:pPr marL="12700" marR="5080" lvl="0" indent="0" algn="ctr" defTabSz="914400" rtl="0" eaLnBrk="1" fontAlgn="auto" latinLnBrk="0" hangingPunct="1">
              <a:spcAft>
                <a:spcPts val="0"/>
              </a:spcAft>
              <a:buClr>
                <a:srgbClr val="000000"/>
              </a:buClr>
              <a:buSzTx/>
              <a:buFont typeface="Arial"/>
              <a:buNone/>
              <a:tabLst/>
              <a:defRPr/>
            </a:pPr>
            <a:r>
              <a:rPr kumimoji="0" sz="2400" b="0" i="0" u="none" strike="noStrike" kern="0" cap="none" spc="-10" normalizeH="0" baseline="0" noProof="0">
                <a:ln>
                  <a:noFill/>
                </a:ln>
                <a:solidFill>
                  <a:srgbClr val="000000"/>
                </a:solidFill>
                <a:effectLst/>
                <a:uLnTx/>
                <a:uFillTx/>
                <a:latin typeface="Atkinson Hyperlegible Next" pitchFamily="2" charset="0"/>
                <a:cs typeface="Arial" panose="020B0604020202020204" pitchFamily="34" charset="0"/>
                <a:sym typeface="Arial"/>
              </a:rPr>
              <a:t>Living</a:t>
            </a:r>
            <a:endParaRPr kumimoji="0" sz="2400" b="0" i="0" u="none" strike="noStrike" kern="0" cap="none" spc="0" normalizeH="0" baseline="0" noProof="0">
              <a:ln>
                <a:noFill/>
              </a:ln>
              <a:solidFill>
                <a:srgbClr val="000000"/>
              </a:solidFill>
              <a:effectLst/>
              <a:uLnTx/>
              <a:uFillTx/>
              <a:latin typeface="Atkinson Hyperlegible Next" pitchFamily="2" charset="0"/>
              <a:cs typeface="Arial" panose="020B0604020202020204" pitchFamily="34" charset="0"/>
              <a:sym typeface="Arial"/>
            </a:endParaRPr>
          </a:p>
        </p:txBody>
      </p:sp>
      <p:pic>
        <p:nvPicPr>
          <p:cNvPr id="12" name="object 12" descr="A young blind man and his black lab service dog are sitting in the grass.">
            <a:extLst>
              <a:ext uri="{FF2B5EF4-FFF2-40B4-BE49-F238E27FC236}">
                <a16:creationId xmlns:a16="http://schemas.microsoft.com/office/drawing/2014/main" id="{975C19DA-8E84-F3A4-D80C-C9321BA841E6}"/>
              </a:ext>
              <a:ext uri="{C183D7F6-B498-43B3-948B-1728B52AA6E4}">
                <adec:decorative xmlns:adec="http://schemas.microsoft.com/office/drawing/2017/decorative" val="0"/>
              </a:ext>
            </a:extLst>
          </p:cNvPr>
          <p:cNvPicPr/>
          <p:nvPr/>
        </p:nvPicPr>
        <p:blipFill>
          <a:blip r:embed="rId5" cstate="print"/>
          <a:stretch>
            <a:fillRect/>
          </a:stretch>
        </p:blipFill>
        <p:spPr>
          <a:xfrm>
            <a:off x="6166237" y="2808404"/>
            <a:ext cx="2458211" cy="1755647"/>
          </a:xfrm>
          <a:prstGeom prst="rect">
            <a:avLst/>
          </a:prstGeom>
        </p:spPr>
      </p:pic>
      <p:sp>
        <p:nvSpPr>
          <p:cNvPr id="9" name="object 9">
            <a:extLst>
              <a:ext uri="{FF2B5EF4-FFF2-40B4-BE49-F238E27FC236}">
                <a16:creationId xmlns:a16="http://schemas.microsoft.com/office/drawing/2014/main" id="{B77EBB68-063E-8521-7B2C-A00B56ED875E}"/>
              </a:ext>
            </a:extLst>
          </p:cNvPr>
          <p:cNvSpPr txBox="1"/>
          <p:nvPr/>
        </p:nvSpPr>
        <p:spPr>
          <a:xfrm>
            <a:off x="9697343" y="2146950"/>
            <a:ext cx="1738753" cy="751488"/>
          </a:xfrm>
          <a:prstGeom prst="rect">
            <a:avLst/>
          </a:prstGeom>
        </p:spPr>
        <p:txBody>
          <a:bodyPr vert="horz" wrap="square" lIns="0" tIns="12700" rIns="0" bIns="0" rtlCol="0">
            <a:spAutoFit/>
          </a:bodyPr>
          <a:lstStyle/>
          <a:p>
            <a:pPr marL="38100" marR="5080" lvl="0" indent="-26034" algn="l" defTabSz="914400" rtl="0" eaLnBrk="1" fontAlgn="auto" latinLnBrk="0" hangingPunct="1">
              <a:spcAft>
                <a:spcPts val="0"/>
              </a:spcAft>
              <a:buClr>
                <a:srgbClr val="000000"/>
              </a:buClr>
              <a:buSzTx/>
              <a:buFont typeface="Arial"/>
              <a:buNone/>
              <a:tabLst/>
              <a:defRPr/>
            </a:pPr>
            <a:r>
              <a:rPr kumimoji="0" sz="2400" b="0" i="0" u="none" strike="noStrike" kern="0" cap="none" spc="-10" normalizeH="0" baseline="0" noProof="0">
                <a:ln>
                  <a:noFill/>
                </a:ln>
                <a:solidFill>
                  <a:srgbClr val="000000"/>
                </a:solidFill>
                <a:effectLst/>
                <a:uLnTx/>
                <a:uFillTx/>
                <a:latin typeface="Atkinson Hyperlegible Next" pitchFamily="2" charset="0"/>
                <a:cs typeface="Arial" panose="020B0604020202020204" pitchFamily="34" charset="0"/>
                <a:sym typeface="Arial"/>
              </a:rPr>
              <a:t>Community</a:t>
            </a:r>
            <a:r>
              <a:rPr kumimoji="0" lang="en-US" sz="2400" b="0" i="0" u="none" strike="noStrike" kern="0" cap="none" spc="-10" normalizeH="0" baseline="0" noProof="0">
                <a:ln>
                  <a:noFill/>
                </a:ln>
                <a:solidFill>
                  <a:srgbClr val="000000"/>
                </a:solidFill>
                <a:effectLst/>
                <a:uLnTx/>
                <a:uFillTx/>
                <a:latin typeface="Atkinson Hyperlegible Next" pitchFamily="2" charset="0"/>
                <a:cs typeface="Arial" panose="020B0604020202020204" pitchFamily="34" charset="0"/>
                <a:sym typeface="Arial"/>
              </a:rPr>
              <a:t> </a:t>
            </a:r>
            <a:r>
              <a:rPr kumimoji="0" sz="2400" b="0" i="0" u="none" strike="noStrike" kern="0" cap="none" spc="-10" normalizeH="0" baseline="0" noProof="0">
                <a:ln>
                  <a:noFill/>
                </a:ln>
                <a:solidFill>
                  <a:srgbClr val="000000"/>
                </a:solidFill>
                <a:effectLst/>
                <a:uLnTx/>
                <a:uFillTx/>
                <a:latin typeface="Atkinson Hyperlegible Next" pitchFamily="2" charset="0"/>
                <a:cs typeface="Arial" panose="020B0604020202020204" pitchFamily="34" charset="0"/>
                <a:sym typeface="Arial"/>
              </a:rPr>
              <a:t>Participation</a:t>
            </a:r>
            <a:endParaRPr kumimoji="0" sz="2400" b="0" i="0" u="none" strike="noStrike" kern="0" cap="none" spc="0" normalizeH="0" baseline="0" noProof="0">
              <a:ln>
                <a:noFill/>
              </a:ln>
              <a:solidFill>
                <a:srgbClr val="000000"/>
              </a:solidFill>
              <a:effectLst/>
              <a:uLnTx/>
              <a:uFillTx/>
              <a:latin typeface="Atkinson Hyperlegible Next" pitchFamily="2" charset="0"/>
              <a:cs typeface="Arial" panose="020B0604020202020204" pitchFamily="34" charset="0"/>
              <a:sym typeface="Arial"/>
            </a:endParaRPr>
          </a:p>
        </p:txBody>
      </p:sp>
      <p:pic>
        <p:nvPicPr>
          <p:cNvPr id="13" name="object 13" descr="A group of young children are grouped close together and smiling at the camera.">
            <a:extLst>
              <a:ext uri="{FF2B5EF4-FFF2-40B4-BE49-F238E27FC236}">
                <a16:creationId xmlns:a16="http://schemas.microsoft.com/office/drawing/2014/main" id="{44F50836-810D-EB49-8C63-DD481D950206}"/>
              </a:ext>
              <a:ext uri="{C183D7F6-B498-43B3-948B-1728B52AA6E4}">
                <adec:decorative xmlns:adec="http://schemas.microsoft.com/office/drawing/2017/decorative" val="0"/>
              </a:ext>
            </a:extLst>
          </p:cNvPr>
          <p:cNvPicPr/>
          <p:nvPr/>
        </p:nvPicPr>
        <p:blipFill>
          <a:blip r:embed="rId6" cstate="print"/>
          <a:stretch>
            <a:fillRect/>
          </a:stretch>
        </p:blipFill>
        <p:spPr>
          <a:xfrm>
            <a:off x="9204959" y="2936177"/>
            <a:ext cx="2426208" cy="1601676"/>
          </a:xfrm>
          <a:prstGeom prst="rect">
            <a:avLst/>
          </a:prstGeom>
        </p:spPr>
      </p:pic>
      <p:sp>
        <p:nvSpPr>
          <p:cNvPr id="41" name="Star: 5 Points 40" descr="A small blue star centered over the words Self-Determination/Self-Advocacy has blue lines with arrows pointing to the pictures representing Education and Training, Employment, Independent Living, and Community Participation">
            <a:extLst>
              <a:ext uri="{FF2B5EF4-FFF2-40B4-BE49-F238E27FC236}">
                <a16:creationId xmlns:a16="http://schemas.microsoft.com/office/drawing/2014/main" id="{752B23B6-C9D1-72A5-98FD-BD4B23F737F5}"/>
              </a:ext>
            </a:extLst>
          </p:cNvPr>
          <p:cNvSpPr/>
          <p:nvPr/>
        </p:nvSpPr>
        <p:spPr>
          <a:xfrm>
            <a:off x="5958078" y="5451763"/>
            <a:ext cx="352043" cy="390804"/>
          </a:xfrm>
          <a:prstGeom prst="star5">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4" name="object 14">
            <a:extLst>
              <a:ext uri="{FF2B5EF4-FFF2-40B4-BE49-F238E27FC236}">
                <a16:creationId xmlns:a16="http://schemas.microsoft.com/office/drawing/2014/main" id="{14411D82-236C-D0B6-CB82-10F73CC4ADB1}"/>
              </a:ext>
            </a:extLst>
          </p:cNvPr>
          <p:cNvSpPr txBox="1"/>
          <p:nvPr/>
        </p:nvSpPr>
        <p:spPr>
          <a:xfrm>
            <a:off x="3352800" y="5715850"/>
            <a:ext cx="5486400" cy="4521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
                <a:srgbClr val="000000"/>
              </a:buClr>
              <a:buSzTx/>
              <a:buFont typeface="Arial"/>
              <a:buNone/>
              <a:tabLst/>
              <a:defRPr/>
            </a:pPr>
            <a:r>
              <a:rPr kumimoji="0" sz="2800" b="0" i="0" u="none" strike="noStrike" kern="0" cap="none" spc="-10" normalizeH="0" baseline="0" noProof="0">
                <a:ln>
                  <a:noFill/>
                </a:ln>
                <a:solidFill>
                  <a:srgbClr val="000000"/>
                </a:solidFill>
                <a:effectLst/>
                <a:uLnTx/>
                <a:uFillTx/>
                <a:latin typeface="Arial" panose="020B0604020202020204" pitchFamily="34" charset="0"/>
                <a:cs typeface="Arial" panose="020B0604020202020204" pitchFamily="34" charset="0"/>
                <a:sym typeface="Arial"/>
              </a:rPr>
              <a:t>Self-Determination/Self-Advocacy</a:t>
            </a:r>
            <a:endParaRPr kumimoji="0" sz="28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4017878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5">
          <a:extLst>
            <a:ext uri="{FF2B5EF4-FFF2-40B4-BE49-F238E27FC236}">
              <a16:creationId xmlns:a16="http://schemas.microsoft.com/office/drawing/2014/main" id="{E63B3414-981E-6736-B060-DAE4FE846007}"/>
            </a:ext>
          </a:extLst>
        </p:cNvPr>
        <p:cNvGrpSpPr/>
        <p:nvPr/>
      </p:nvGrpSpPr>
      <p:grpSpPr>
        <a:xfrm>
          <a:off x="0" y="0"/>
          <a:ext cx="0" cy="0"/>
          <a:chOff x="0" y="0"/>
          <a:chExt cx="0" cy="0"/>
        </a:xfrm>
      </p:grpSpPr>
      <p:sp>
        <p:nvSpPr>
          <p:cNvPr id="76" name="Google Shape;76;p3">
            <a:extLst>
              <a:ext uri="{FF2B5EF4-FFF2-40B4-BE49-F238E27FC236}">
                <a16:creationId xmlns:a16="http://schemas.microsoft.com/office/drawing/2014/main" id="{5F065F2C-A1F4-0721-997C-D9D68A5AF0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tkinson Hyperlegible" pitchFamily="2" charset="0"/>
              </a:rPr>
              <a:t>Measurable Postsecondary Goals</a:t>
            </a:r>
            <a:endParaRPr>
              <a:latin typeface="Atkinson Hyperlegible" pitchFamily="2" charset="0"/>
            </a:endParaRPr>
          </a:p>
        </p:txBody>
      </p:sp>
      <p:sp>
        <p:nvSpPr>
          <p:cNvPr id="6" name="Rectangle: Rounded Corners 5">
            <a:extLst>
              <a:ext uri="{FF2B5EF4-FFF2-40B4-BE49-F238E27FC236}">
                <a16:creationId xmlns:a16="http://schemas.microsoft.com/office/drawing/2014/main" id="{6DC94CA3-D899-C76C-E298-41E74CA88BC3}"/>
              </a:ext>
            </a:extLst>
          </p:cNvPr>
          <p:cNvSpPr/>
          <p:nvPr/>
        </p:nvSpPr>
        <p:spPr>
          <a:xfrm>
            <a:off x="513829" y="1690688"/>
            <a:ext cx="11164342" cy="820283"/>
          </a:xfrm>
          <a:prstGeom prst="roundRect">
            <a:avLst/>
          </a:prstGeom>
          <a:solidFill>
            <a:srgbClr val="1CA6DF"/>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Present Levels of Performance including Current Transition Assessment Results</a:t>
            </a:r>
          </a:p>
        </p:txBody>
      </p:sp>
      <p:sp>
        <p:nvSpPr>
          <p:cNvPr id="7" name="Rectangle: Rounded Corners 6">
            <a:extLst>
              <a:ext uri="{FF2B5EF4-FFF2-40B4-BE49-F238E27FC236}">
                <a16:creationId xmlns:a16="http://schemas.microsoft.com/office/drawing/2014/main" id="{379D664E-1102-3135-4837-C6BB2E27F270}"/>
              </a:ext>
            </a:extLst>
          </p:cNvPr>
          <p:cNvSpPr/>
          <p:nvPr/>
        </p:nvSpPr>
        <p:spPr>
          <a:xfrm>
            <a:off x="513829" y="2608717"/>
            <a:ext cx="11164342" cy="820283"/>
          </a:xfrm>
          <a:prstGeom prst="roundRect">
            <a:avLst/>
          </a:prstGeom>
          <a:solidFill>
            <a:srgbClr val="0066A6"/>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2DF0A143-ED6D-7FF5-42EB-AF3710E99261}"/>
              </a:ext>
            </a:extLst>
          </p:cNvPr>
          <p:cNvSpPr/>
          <p:nvPr/>
        </p:nvSpPr>
        <p:spPr>
          <a:xfrm>
            <a:off x="513829" y="3526746"/>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2769F97A-9040-234A-9314-42926681F7AD}"/>
              </a:ext>
            </a:extLst>
          </p:cNvPr>
          <p:cNvSpPr/>
          <p:nvPr/>
        </p:nvSpPr>
        <p:spPr>
          <a:xfrm>
            <a:off x="513829" y="4444775"/>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Courses of Study</a:t>
            </a:r>
          </a:p>
        </p:txBody>
      </p:sp>
      <p:sp>
        <p:nvSpPr>
          <p:cNvPr id="10" name="Rectangle: Rounded Corners 9">
            <a:extLst>
              <a:ext uri="{FF2B5EF4-FFF2-40B4-BE49-F238E27FC236}">
                <a16:creationId xmlns:a16="http://schemas.microsoft.com/office/drawing/2014/main" id="{A831DAC2-1533-3A1C-BB47-067A764079D8}"/>
              </a:ext>
            </a:extLst>
          </p:cNvPr>
          <p:cNvSpPr/>
          <p:nvPr/>
        </p:nvSpPr>
        <p:spPr>
          <a:xfrm>
            <a:off x="513829" y="5362804"/>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Coordinated Set of Activities</a:t>
            </a:r>
          </a:p>
        </p:txBody>
      </p:sp>
    </p:spTree>
    <p:extLst>
      <p:ext uri="{BB962C8B-B14F-4D97-AF65-F5344CB8AC3E}">
        <p14:creationId xmlns:p14="http://schemas.microsoft.com/office/powerpoint/2010/main" val="2977721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F631B-8F41-DCB4-9124-7CA35D6A3D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72BDE4-FF69-42B8-A144-1E7BE7B1F6DD}"/>
              </a:ext>
            </a:extLst>
          </p:cNvPr>
          <p:cNvSpPr>
            <a:spLocks noGrp="1"/>
          </p:cNvSpPr>
          <p:nvPr>
            <p:ph type="title"/>
          </p:nvPr>
        </p:nvSpPr>
        <p:spPr/>
        <p:txBody>
          <a:bodyPr/>
          <a:lstStyle/>
          <a:p>
            <a:r>
              <a:rPr lang="en-US">
                <a:latin typeface="Atkinson Hyperlegible" pitchFamily="2" charset="0"/>
              </a:rPr>
              <a:t>Postsecondary Goal Requirements</a:t>
            </a:r>
          </a:p>
        </p:txBody>
      </p:sp>
      <p:sp>
        <p:nvSpPr>
          <p:cNvPr id="3" name="Text Placeholder 2">
            <a:extLst>
              <a:ext uri="{FF2B5EF4-FFF2-40B4-BE49-F238E27FC236}">
                <a16:creationId xmlns:a16="http://schemas.microsoft.com/office/drawing/2014/main" id="{14DEAD41-0414-A68E-58F2-8D5B8A8C493C}"/>
              </a:ext>
            </a:extLst>
          </p:cNvPr>
          <p:cNvSpPr>
            <a:spLocks noGrp="1"/>
          </p:cNvSpPr>
          <p:nvPr>
            <p:ph type="body" idx="1"/>
          </p:nvPr>
        </p:nvSpPr>
        <p:spPr>
          <a:xfrm>
            <a:off x="838200" y="1426464"/>
            <a:ext cx="10515600" cy="4750499"/>
          </a:xfrm>
        </p:spPr>
        <p:txBody>
          <a:bodyPr>
            <a:normAutofit fontScale="70000" lnSpcReduction="20000"/>
          </a:bodyPr>
          <a:lstStyle/>
          <a:p>
            <a:pPr>
              <a:lnSpc>
                <a:spcPct val="120000"/>
              </a:lnSpc>
              <a:spcBef>
                <a:spcPts val="0"/>
              </a:spcBef>
            </a:pPr>
            <a:r>
              <a:rPr lang="en-US" sz="4600" dirty="0"/>
              <a:t>Must be measurable and based upon age-appropriate transition assessments.</a:t>
            </a:r>
          </a:p>
          <a:p>
            <a:pPr>
              <a:lnSpc>
                <a:spcPct val="120000"/>
              </a:lnSpc>
              <a:spcBef>
                <a:spcPts val="0"/>
              </a:spcBef>
            </a:pPr>
            <a:r>
              <a:rPr lang="en-US" sz="4600" dirty="0"/>
              <a:t>Must occur </a:t>
            </a:r>
            <a:r>
              <a:rPr lang="en-US" sz="4600" b="1" dirty="0"/>
              <a:t>AFTER</a:t>
            </a:r>
            <a:r>
              <a:rPr lang="en-US" sz="4600" dirty="0"/>
              <a:t> high school and updated </a:t>
            </a:r>
            <a:r>
              <a:rPr lang="en-US" sz="4600" b="1" dirty="0"/>
              <a:t>annually</a:t>
            </a:r>
            <a:r>
              <a:rPr lang="en-US" sz="4600" dirty="0"/>
              <a:t>.</a:t>
            </a:r>
          </a:p>
          <a:p>
            <a:pPr>
              <a:lnSpc>
                <a:spcPct val="120000"/>
              </a:lnSpc>
              <a:spcBef>
                <a:spcPts val="0"/>
              </a:spcBef>
            </a:pPr>
            <a:r>
              <a:rPr lang="en-US" sz="4600" dirty="0"/>
              <a:t>Postsecondary Goal Areas:</a:t>
            </a:r>
          </a:p>
          <a:p>
            <a:pPr lvl="1">
              <a:lnSpc>
                <a:spcPct val="120000"/>
              </a:lnSpc>
              <a:spcBef>
                <a:spcPts val="0"/>
              </a:spcBef>
            </a:pPr>
            <a:r>
              <a:rPr lang="en-US" sz="4000" dirty="0">
                <a:solidFill>
                  <a:schemeClr val="tx1"/>
                </a:solidFill>
              </a:rPr>
              <a:t>Education and Training*</a:t>
            </a:r>
          </a:p>
          <a:p>
            <a:pPr lvl="1">
              <a:lnSpc>
                <a:spcPct val="120000"/>
              </a:lnSpc>
              <a:spcBef>
                <a:spcPts val="0"/>
              </a:spcBef>
            </a:pPr>
            <a:r>
              <a:rPr lang="en-US" sz="4000" dirty="0">
                <a:solidFill>
                  <a:schemeClr val="tx1"/>
                </a:solidFill>
              </a:rPr>
              <a:t>Employment*</a:t>
            </a:r>
          </a:p>
          <a:p>
            <a:pPr lvl="1">
              <a:lnSpc>
                <a:spcPct val="120000"/>
              </a:lnSpc>
              <a:spcBef>
                <a:spcPts val="0"/>
              </a:spcBef>
            </a:pPr>
            <a:r>
              <a:rPr lang="en-US" sz="4000" dirty="0">
                <a:solidFill>
                  <a:schemeClr val="tx1"/>
                </a:solidFill>
              </a:rPr>
              <a:t>Independent Living (if appropriate)**</a:t>
            </a:r>
          </a:p>
          <a:p>
            <a:pPr lvl="1">
              <a:lnSpc>
                <a:spcPct val="120000"/>
              </a:lnSpc>
              <a:spcBef>
                <a:spcPts val="0"/>
              </a:spcBef>
            </a:pPr>
            <a:r>
              <a:rPr lang="en-US" sz="4000" dirty="0">
                <a:solidFill>
                  <a:schemeClr val="tx1"/>
                </a:solidFill>
              </a:rPr>
              <a:t>Community Participation (if appropriate)**</a:t>
            </a:r>
          </a:p>
          <a:p>
            <a:pPr marL="0" lvl="0" indent="0">
              <a:lnSpc>
                <a:spcPct val="120000"/>
              </a:lnSpc>
              <a:spcBef>
                <a:spcPts val="0"/>
              </a:spcBef>
              <a:buSzPct val="117647"/>
              <a:buNone/>
            </a:pPr>
            <a:r>
              <a:rPr lang="en-US" sz="3400" dirty="0"/>
              <a:t>*Required for all students</a:t>
            </a:r>
          </a:p>
          <a:p>
            <a:pPr marL="0" lvl="0" indent="0">
              <a:lnSpc>
                <a:spcPct val="120000"/>
              </a:lnSpc>
              <a:spcBef>
                <a:spcPts val="0"/>
              </a:spcBef>
              <a:buSzPct val="117647"/>
              <a:buNone/>
            </a:pPr>
            <a:r>
              <a:rPr lang="en-US" sz="3400" dirty="0"/>
              <a:t>**Required for students who participate in the OAAP</a:t>
            </a:r>
            <a:r>
              <a:rPr lang="en-US" sz="3400" u="sng" dirty="0">
                <a:solidFill>
                  <a:schemeClr val="accent5"/>
                </a:solidFill>
                <a:hlinkClick r:id="rId3">
                  <a:extLst>
                    <a:ext uri="{A12FA001-AC4F-418D-AE19-62706E023703}">
                      <ahyp:hlinkClr xmlns:ahyp="http://schemas.microsoft.com/office/drawing/2018/hyperlinkcolor" val="tx"/>
                    </a:ext>
                  </a:extLst>
                </a:hlinkClick>
              </a:rPr>
              <a:t>34 </a:t>
            </a:r>
            <a:r>
              <a:rPr lang="en-US" u="sng" dirty="0">
                <a:solidFill>
                  <a:schemeClr val="accent5"/>
                </a:solidFill>
                <a:hlinkClick r:id="rId3">
                  <a:extLst>
                    <a:ext uri="{A12FA001-AC4F-418D-AE19-62706E023703}">
                      <ahyp:hlinkClr xmlns:ahyp="http://schemas.microsoft.com/office/drawing/2018/hyperlinkcolor" val="tx"/>
                    </a:ext>
                  </a:extLst>
                </a:hlinkClick>
              </a:rPr>
              <a:t>CFR 300.320(b)(1)</a:t>
            </a:r>
            <a:endParaRPr lang="en-US" dirty="0">
              <a:solidFill>
                <a:schemeClr val="accent5"/>
              </a:solidFill>
            </a:endParaRPr>
          </a:p>
          <a:p>
            <a:endParaRPr lang="en-US" dirty="0"/>
          </a:p>
        </p:txBody>
      </p:sp>
    </p:spTree>
    <p:extLst>
      <p:ext uri="{BB962C8B-B14F-4D97-AF65-F5344CB8AC3E}">
        <p14:creationId xmlns:p14="http://schemas.microsoft.com/office/powerpoint/2010/main" val="24552144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4BF40-46C9-9D10-8D37-481ACA112961}"/>
              </a:ext>
            </a:extLst>
          </p:cNvPr>
          <p:cNvSpPr>
            <a:spLocks noGrp="1"/>
          </p:cNvSpPr>
          <p:nvPr>
            <p:ph type="title"/>
          </p:nvPr>
        </p:nvSpPr>
        <p:spPr/>
        <p:txBody>
          <a:bodyPr/>
          <a:lstStyle/>
          <a:p>
            <a:r>
              <a:rPr lang="en-US" dirty="0">
                <a:latin typeface="Atkinson Hyperlegible" pitchFamily="2" charset="0"/>
              </a:rPr>
              <a:t>How to Develop Postsecondary Goals</a:t>
            </a:r>
          </a:p>
        </p:txBody>
      </p:sp>
      <p:sp>
        <p:nvSpPr>
          <p:cNvPr id="3" name="Text Placeholder 2">
            <a:extLst>
              <a:ext uri="{FF2B5EF4-FFF2-40B4-BE49-F238E27FC236}">
                <a16:creationId xmlns:a16="http://schemas.microsoft.com/office/drawing/2014/main" id="{1761CCC3-9FB9-D80B-EFD8-2D3A5AF580E1}"/>
              </a:ext>
            </a:extLst>
          </p:cNvPr>
          <p:cNvSpPr>
            <a:spLocks noGrp="1"/>
          </p:cNvSpPr>
          <p:nvPr>
            <p:ph type="body" idx="1"/>
          </p:nvPr>
        </p:nvSpPr>
        <p:spPr>
          <a:xfrm>
            <a:off x="838200" y="1548384"/>
            <a:ext cx="10515600" cy="4628579"/>
          </a:xfrm>
        </p:spPr>
        <p:txBody>
          <a:bodyPr>
            <a:noAutofit/>
          </a:bodyPr>
          <a:lstStyle/>
          <a:p>
            <a:pPr>
              <a:lnSpc>
                <a:spcPct val="100000"/>
              </a:lnSpc>
              <a:spcBef>
                <a:spcPts val="0"/>
              </a:spcBef>
            </a:pPr>
            <a:r>
              <a:rPr lang="en-US" sz="3200"/>
              <a:t>Must be based on students’ strengths, preferences, and interests (usually from a career interest inventory).</a:t>
            </a:r>
          </a:p>
          <a:p>
            <a:pPr>
              <a:lnSpc>
                <a:spcPct val="100000"/>
              </a:lnSpc>
              <a:spcBef>
                <a:spcPts val="0"/>
              </a:spcBef>
            </a:pPr>
            <a:r>
              <a:rPr lang="en-US" sz="3200"/>
              <a:t>Use a career interest inventory for the Employment and Education and Training Postsecondary Goals, when possible.</a:t>
            </a:r>
          </a:p>
          <a:p>
            <a:pPr>
              <a:lnSpc>
                <a:spcPct val="100000"/>
              </a:lnSpc>
              <a:spcBef>
                <a:spcPts val="0"/>
              </a:spcBef>
            </a:pPr>
            <a:r>
              <a:rPr lang="en-US" sz="3200"/>
              <a:t>Start with Employment.</a:t>
            </a:r>
          </a:p>
          <a:p>
            <a:pPr>
              <a:lnSpc>
                <a:spcPct val="100000"/>
              </a:lnSpc>
              <a:spcBef>
                <a:spcPts val="0"/>
              </a:spcBef>
            </a:pPr>
            <a:r>
              <a:rPr lang="en-US" sz="3200"/>
              <a:t>Get input from student and family.</a:t>
            </a:r>
          </a:p>
          <a:p>
            <a:pPr>
              <a:lnSpc>
                <a:spcPct val="100000"/>
              </a:lnSpc>
              <a:spcBef>
                <a:spcPts val="0"/>
              </a:spcBef>
            </a:pPr>
            <a:r>
              <a:rPr lang="en-US" sz="3200"/>
              <a:t>Collaborate with outside agencies to develop attainable and appropriate postsecondary goals.</a:t>
            </a:r>
          </a:p>
        </p:txBody>
      </p:sp>
    </p:spTree>
    <p:extLst>
      <p:ext uri="{BB962C8B-B14F-4D97-AF65-F5344CB8AC3E}">
        <p14:creationId xmlns:p14="http://schemas.microsoft.com/office/powerpoint/2010/main" val="835821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27">
            <a:extLst>
              <a:ext uri="{C183D7F6-B498-43B3-948B-1728B52AA6E4}">
                <adec:decorative xmlns:adec="http://schemas.microsoft.com/office/drawing/2017/decorative" val="0"/>
              </a:ext>
            </a:extLst>
          </p:cNvPr>
          <p:cNvSpPr txBox="1">
            <a:spLocks noGrp="1"/>
          </p:cNvSpPr>
          <p:nvPr>
            <p:ph type="title"/>
          </p:nvPr>
        </p:nvSpPr>
        <p:spPr>
          <a:prstGeom prst="rect">
            <a:avLst/>
          </a:prstGeom>
          <a:solidFill>
            <a:schemeClr val="lt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b="1" dirty="0">
                <a:latin typeface="Atkinson Hyperlegible" pitchFamily="2" charset="0"/>
              </a:rPr>
              <a:t>Postsecondary Goal </a:t>
            </a:r>
            <a:r>
              <a:rPr lang="en-US" b="1" i="1" dirty="0">
                <a:latin typeface="Atkinson Hyperlegible" pitchFamily="2" charset="0"/>
              </a:rPr>
              <a:t>Fluff </a:t>
            </a:r>
            <a:r>
              <a:rPr lang="en-US" b="1" dirty="0">
                <a:latin typeface="Atkinson Hyperlegible" pitchFamily="2" charset="0"/>
              </a:rPr>
              <a:t>Scale </a:t>
            </a:r>
            <a:endParaRPr b="1" dirty="0">
              <a:latin typeface="Atkinson Hyperlegible" pitchFamily="2" charset="0"/>
            </a:endParaRPr>
          </a:p>
        </p:txBody>
      </p:sp>
      <p:grpSp>
        <p:nvGrpSpPr>
          <p:cNvPr id="2" name="Group 1" descr="Image of the Postsecondary Goal Fluff Scale, indicating that there should be a firmer match with student goals as they near graduation.">
            <a:extLst>
              <a:ext uri="{FF2B5EF4-FFF2-40B4-BE49-F238E27FC236}">
                <a16:creationId xmlns:a16="http://schemas.microsoft.com/office/drawing/2014/main" id="{1196EF3A-25CC-C7DE-3FC6-425314F05D5F}"/>
              </a:ext>
            </a:extLst>
          </p:cNvPr>
          <p:cNvGrpSpPr/>
          <p:nvPr/>
        </p:nvGrpSpPr>
        <p:grpSpPr>
          <a:xfrm>
            <a:off x="1617343" y="1497013"/>
            <a:ext cx="8933183" cy="4284301"/>
            <a:chOff x="1617343" y="1497013"/>
            <a:chExt cx="8933183" cy="4284301"/>
          </a:xfrm>
        </p:grpSpPr>
        <p:cxnSp>
          <p:nvCxnSpPr>
            <p:cNvPr id="628" name="Google Shape;628;p27" descr="amount increases"/>
            <p:cNvCxnSpPr/>
            <p:nvPr/>
          </p:nvCxnSpPr>
          <p:spPr>
            <a:xfrm rot="10800000">
              <a:off x="2178050" y="1727994"/>
              <a:ext cx="0" cy="2983707"/>
            </a:xfrm>
            <a:prstGeom prst="straightConnector1">
              <a:avLst/>
            </a:prstGeom>
            <a:solidFill>
              <a:schemeClr val="accent1"/>
            </a:solidFill>
            <a:ln w="28575" cap="flat" cmpd="sng">
              <a:solidFill>
                <a:schemeClr val="accent6"/>
              </a:solidFill>
              <a:prstDash val="solid"/>
              <a:round/>
              <a:headEnd type="none" w="sm" len="sm"/>
              <a:tailEnd type="triangle" w="med" len="med"/>
            </a:ln>
            <a:effectLst>
              <a:outerShdw blurRad="50800" dist="38100" dir="5400000" algn="t" rotWithShape="0">
                <a:srgbClr val="000000">
                  <a:alpha val="40000"/>
                </a:srgbClr>
              </a:outerShdw>
            </a:effectLst>
          </p:spPr>
        </p:cxnSp>
        <p:sp>
          <p:nvSpPr>
            <p:cNvPr id="617" name="Google Shape;617;p27">
              <a:extLst>
                <a:ext uri="{C183D7F6-B498-43B3-948B-1728B52AA6E4}">
                  <adec:decorative xmlns:adec="http://schemas.microsoft.com/office/drawing/2017/decorative" val="1"/>
                </a:ext>
              </a:extLst>
            </p:cNvPr>
            <p:cNvSpPr/>
            <p:nvPr/>
          </p:nvSpPr>
          <p:spPr>
            <a:xfrm>
              <a:off x="2325140" y="1740694"/>
              <a:ext cx="7681422" cy="2799183"/>
            </a:xfrm>
            <a:prstGeom prst="rtTriangle">
              <a:avLst/>
            </a:prstGeom>
            <a:solidFill>
              <a:schemeClr val="accent6"/>
            </a:solidFill>
            <a:ln w="9525" cap="flat" cmpd="sng">
              <a:solidFill>
                <a:srgbClr val="7ABFE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Arial" panose="020B0604020202020204" pitchFamily="34" charset="0"/>
                <a:ea typeface="Arial"/>
                <a:cs typeface="Arial" panose="020B0604020202020204" pitchFamily="34" charset="0"/>
                <a:sym typeface="Arial"/>
              </a:endParaRPr>
            </a:p>
          </p:txBody>
        </p:sp>
        <p:sp>
          <p:nvSpPr>
            <p:cNvPr id="624" name="Google Shape;624;p27">
              <a:extLst>
                <a:ext uri="{C183D7F6-B498-43B3-948B-1728B52AA6E4}">
                  <adec:decorative xmlns:adec="http://schemas.microsoft.com/office/drawing/2017/decorative" val="1"/>
                </a:ext>
              </a:extLst>
            </p:cNvPr>
            <p:cNvSpPr txBox="1"/>
            <p:nvPr/>
          </p:nvSpPr>
          <p:spPr>
            <a:xfrm rot="-5400000">
              <a:off x="371367" y="3034820"/>
              <a:ext cx="2953575" cy="46162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a:ln>
                    <a:noFill/>
                  </a:ln>
                  <a:solidFill>
                    <a:srgbClr val="187BC0"/>
                  </a:solidFill>
                  <a:effectLst/>
                  <a:uLnTx/>
                  <a:uFillTx/>
                  <a:latin typeface="Arial" panose="020B0604020202020204" pitchFamily="34" charset="0"/>
                  <a:ea typeface="Arial"/>
                  <a:cs typeface="Arial" panose="020B0604020202020204" pitchFamily="34" charset="0"/>
                  <a:sym typeface="Arial"/>
                </a:rPr>
                <a:t>Amount of Fluff</a:t>
              </a:r>
              <a:endParaRPr kumimoji="0" sz="1400" b="0" i="0" u="none" strike="noStrike" kern="0" cap="none" spc="0" normalizeH="0" baseline="0" noProof="0">
                <a:ln>
                  <a:noFill/>
                </a:ln>
                <a:solidFill>
                  <a:srgbClr val="000000"/>
                </a:solidFill>
                <a:effectLst/>
                <a:uLnTx/>
                <a:uFillTx/>
                <a:latin typeface="Arial" panose="020B0604020202020204" pitchFamily="34" charset="0"/>
                <a:ea typeface="Arial"/>
                <a:cs typeface="Arial" panose="020B0604020202020204" pitchFamily="34" charset="0"/>
                <a:sym typeface="Arial"/>
              </a:endParaRPr>
            </a:p>
          </p:txBody>
        </p:sp>
        <p:sp>
          <p:nvSpPr>
            <p:cNvPr id="623" name="Google Shape;623;p27">
              <a:extLst>
                <a:ext uri="{C183D7F6-B498-43B3-948B-1728B52AA6E4}">
                  <adec:decorative xmlns:adec="http://schemas.microsoft.com/office/drawing/2017/decorative" val="1"/>
                </a:ext>
              </a:extLst>
            </p:cNvPr>
            <p:cNvSpPr txBox="1"/>
            <p:nvPr/>
          </p:nvSpPr>
          <p:spPr>
            <a:xfrm>
              <a:off x="2819400" y="1497013"/>
              <a:ext cx="5257800" cy="46196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187BC0"/>
                  </a:solidFill>
                  <a:effectLst/>
                  <a:uLnTx/>
                  <a:uFillTx/>
                  <a:latin typeface="Arial" panose="020B0604020202020204" pitchFamily="34" charset="0"/>
                  <a:ea typeface="Arial"/>
                  <a:cs typeface="Arial" panose="020B0604020202020204" pitchFamily="34" charset="0"/>
                  <a:sym typeface="Arial"/>
                </a:rPr>
                <a:t>Match Not as </a:t>
              </a:r>
              <a:r>
                <a:rPr kumimoji="0" lang="en-US" sz="2400" b="0" i="0" u="none" strike="noStrike" kern="0" cap="none" spc="0" normalizeH="0" baseline="0" noProof="0" dirty="0">
                  <a:ln>
                    <a:noFill/>
                  </a:ln>
                  <a:solidFill>
                    <a:srgbClr val="187BC0"/>
                  </a:solidFill>
                  <a:effectLst/>
                  <a:uLnTx/>
                  <a:uFillTx/>
                  <a:latin typeface="Atkinson Hyperlegible Next" pitchFamily="2" charset="0"/>
                  <a:cs typeface="Arial" panose="020B0604020202020204" pitchFamily="34" charset="0"/>
                  <a:sym typeface="Arial"/>
                </a:rPr>
                <a:t>Important</a:t>
              </a:r>
              <a:r>
                <a:rPr kumimoji="0" lang="en-US" sz="2400" b="0" i="0" u="none" strike="noStrike" kern="0" cap="none" spc="0" normalizeH="0" baseline="0" noProof="0" dirty="0">
                  <a:ln>
                    <a:noFill/>
                  </a:ln>
                  <a:solidFill>
                    <a:srgbClr val="187BC0"/>
                  </a:solidFill>
                  <a:effectLst/>
                  <a:uLnTx/>
                  <a:uFillTx/>
                  <a:latin typeface="Arial" panose="020B0604020202020204" pitchFamily="34" charset="0"/>
                  <a:ea typeface="Arial"/>
                  <a:cs typeface="Arial" panose="020B0604020202020204" pitchFamily="34" charset="0"/>
                  <a:sym typeface="Arial"/>
                </a:rPr>
                <a:t> (Fluff OK)</a:t>
              </a:r>
              <a:endParaRPr kumimoji="0" sz="1400" b="0" i="0" u="none" strike="noStrike" kern="0" cap="none" spc="0" normalizeH="0" baseline="0" noProof="0" dirty="0">
                <a:ln>
                  <a:noFill/>
                </a:ln>
                <a:solidFill>
                  <a:srgbClr val="000000"/>
                </a:solidFill>
                <a:effectLst/>
                <a:uLnTx/>
                <a:uFillTx/>
                <a:latin typeface="Arial" panose="020B0604020202020204" pitchFamily="34" charset="0"/>
                <a:ea typeface="Arial"/>
                <a:cs typeface="Arial" panose="020B0604020202020204" pitchFamily="34" charset="0"/>
                <a:sym typeface="Arial"/>
              </a:endParaRPr>
            </a:p>
          </p:txBody>
        </p:sp>
        <p:sp>
          <p:nvSpPr>
            <p:cNvPr id="622" name="Google Shape;622;p27">
              <a:extLst>
                <a:ext uri="{C183D7F6-B498-43B3-948B-1728B52AA6E4}">
                  <adec:decorative xmlns:adec="http://schemas.microsoft.com/office/drawing/2017/decorative" val="1"/>
                </a:ext>
              </a:extLst>
            </p:cNvPr>
            <p:cNvSpPr txBox="1"/>
            <p:nvPr/>
          </p:nvSpPr>
          <p:spPr>
            <a:xfrm>
              <a:off x="8794751" y="3621757"/>
              <a:ext cx="1755775" cy="46196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a:ln>
                    <a:noFill/>
                  </a:ln>
                  <a:solidFill>
                    <a:srgbClr val="187BC0"/>
                  </a:solidFill>
                  <a:effectLst/>
                  <a:uLnTx/>
                  <a:uFillTx/>
                  <a:latin typeface="Arial" panose="020B0604020202020204" pitchFamily="34" charset="0"/>
                  <a:ea typeface="Arial"/>
                  <a:cs typeface="Arial" panose="020B0604020202020204" pitchFamily="34" charset="0"/>
                  <a:sym typeface="Arial"/>
                </a:rPr>
                <a:t>Firm </a:t>
              </a:r>
              <a:r>
                <a:rPr kumimoji="0" lang="en-US" sz="2400" b="0" i="0" u="none" strike="noStrike" kern="0" cap="none" spc="0" normalizeH="0" baseline="0" noProof="0">
                  <a:ln>
                    <a:noFill/>
                  </a:ln>
                  <a:solidFill>
                    <a:srgbClr val="187BC0"/>
                  </a:solidFill>
                  <a:effectLst/>
                  <a:uLnTx/>
                  <a:uFillTx/>
                  <a:latin typeface="Atkinson Hyperlegible Next" pitchFamily="2" charset="0"/>
                  <a:cs typeface="Arial" panose="020B0604020202020204" pitchFamily="34" charset="0"/>
                  <a:sym typeface="Arial"/>
                </a:rPr>
                <a:t>Match</a:t>
              </a:r>
              <a:endParaRPr kumimoji="0" sz="1400" b="0" i="0" u="none" strike="noStrike" kern="0" cap="none" spc="0" normalizeH="0" baseline="0" noProof="0">
                <a:ln>
                  <a:noFill/>
                </a:ln>
                <a:solidFill>
                  <a:srgbClr val="000000"/>
                </a:solidFill>
                <a:effectLst/>
                <a:uLnTx/>
                <a:uFillTx/>
                <a:latin typeface="Atkinson Hyperlegible Next" pitchFamily="2" charset="0"/>
                <a:cs typeface="Arial" panose="020B0604020202020204" pitchFamily="34" charset="0"/>
                <a:sym typeface="Arial"/>
              </a:endParaRPr>
            </a:p>
          </p:txBody>
        </p:sp>
        <p:sp>
          <p:nvSpPr>
            <p:cNvPr id="625" name="Google Shape;625;p27">
              <a:extLst>
                <a:ext uri="{C183D7F6-B498-43B3-948B-1728B52AA6E4}">
                  <adec:decorative xmlns:adec="http://schemas.microsoft.com/office/drawing/2017/decorative" val="1"/>
                </a:ext>
              </a:extLst>
            </p:cNvPr>
            <p:cNvSpPr txBox="1"/>
            <p:nvPr/>
          </p:nvSpPr>
          <p:spPr>
            <a:xfrm>
              <a:off x="5020375" y="5319649"/>
              <a:ext cx="2227450"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a:ln>
                    <a:noFill/>
                  </a:ln>
                  <a:solidFill>
                    <a:srgbClr val="187BC0"/>
                  </a:solidFill>
                  <a:effectLst/>
                  <a:uLnTx/>
                  <a:uFillTx/>
                  <a:latin typeface="Arial" panose="020B0604020202020204" pitchFamily="34" charset="0"/>
                  <a:ea typeface="Arial"/>
                  <a:cs typeface="Arial" panose="020B0604020202020204" pitchFamily="34" charset="0"/>
                  <a:sym typeface="Arial"/>
                </a:rPr>
                <a:t>Year in </a:t>
              </a:r>
              <a:r>
                <a:rPr kumimoji="0" lang="en-US" sz="2400" b="0" i="0" u="none" strike="noStrike" kern="0" cap="none" spc="0" normalizeH="0" baseline="0" noProof="0">
                  <a:ln>
                    <a:noFill/>
                  </a:ln>
                  <a:solidFill>
                    <a:srgbClr val="187BC0"/>
                  </a:solidFill>
                  <a:effectLst/>
                  <a:uLnTx/>
                  <a:uFillTx/>
                  <a:latin typeface="Atkinson Hyperlegible Next" pitchFamily="2" charset="0"/>
                  <a:cs typeface="Arial" panose="020B0604020202020204" pitchFamily="34" charset="0"/>
                  <a:sym typeface="Arial"/>
                </a:rPr>
                <a:t>School</a:t>
              </a:r>
              <a:endParaRPr kumimoji="0" sz="1400" b="0" i="0" u="none" strike="noStrike" kern="0" cap="none" spc="0" normalizeH="0" baseline="0" noProof="0">
                <a:ln>
                  <a:noFill/>
                </a:ln>
                <a:solidFill>
                  <a:srgbClr val="000000"/>
                </a:solidFill>
                <a:effectLst/>
                <a:uLnTx/>
                <a:uFillTx/>
                <a:latin typeface="Atkinson Hyperlegible Next" pitchFamily="2" charset="0"/>
                <a:cs typeface="Arial" panose="020B0604020202020204" pitchFamily="34" charset="0"/>
                <a:sym typeface="Arial"/>
              </a:endParaRPr>
            </a:p>
          </p:txBody>
        </p:sp>
        <p:sp>
          <p:nvSpPr>
            <p:cNvPr id="629" name="Google Shape;629;p27">
              <a:extLst>
                <a:ext uri="{C183D7F6-B498-43B3-948B-1728B52AA6E4}">
                  <adec:decorative xmlns:adec="http://schemas.microsoft.com/office/drawing/2017/decorative" val="1"/>
                </a:ext>
              </a:extLst>
            </p:cNvPr>
            <p:cNvSpPr txBox="1"/>
            <p:nvPr/>
          </p:nvSpPr>
          <p:spPr>
            <a:xfrm>
              <a:off x="2326502" y="4831009"/>
              <a:ext cx="1635341"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87BC0"/>
                  </a:solidFill>
                  <a:effectLst/>
                  <a:uLnTx/>
                  <a:uFillTx/>
                  <a:latin typeface="Arial" panose="020B0604020202020204" pitchFamily="34" charset="0"/>
                  <a:ea typeface="Arial"/>
                  <a:cs typeface="Arial" panose="020B0604020202020204" pitchFamily="34" charset="0"/>
                  <a:sym typeface="Arial"/>
                </a:rPr>
                <a:t>Elementary </a:t>
              </a:r>
              <a:endParaRPr kumimoji="0" sz="2400" b="0" i="0" u="none" strike="noStrike" kern="0" cap="none" spc="0" normalizeH="0" baseline="0" noProof="0">
                <a:ln>
                  <a:noFill/>
                </a:ln>
                <a:solidFill>
                  <a:srgbClr val="187BC0"/>
                </a:solidFill>
                <a:effectLst/>
                <a:uLnTx/>
                <a:uFillTx/>
                <a:latin typeface="Arial" panose="020B0604020202020204" pitchFamily="34" charset="0"/>
                <a:ea typeface="Arial"/>
                <a:cs typeface="Arial" panose="020B0604020202020204" pitchFamily="34" charset="0"/>
                <a:sym typeface="Arial"/>
              </a:endParaRPr>
            </a:p>
          </p:txBody>
        </p:sp>
        <p:sp>
          <p:nvSpPr>
            <p:cNvPr id="626" name="Google Shape;626;p27">
              <a:extLst>
                <a:ext uri="{C183D7F6-B498-43B3-948B-1728B52AA6E4}">
                  <adec:decorative xmlns:adec="http://schemas.microsoft.com/office/drawing/2017/decorative" val="1"/>
                </a:ext>
              </a:extLst>
            </p:cNvPr>
            <p:cNvSpPr txBox="1"/>
            <p:nvPr/>
          </p:nvSpPr>
          <p:spPr>
            <a:xfrm>
              <a:off x="3822820" y="4831009"/>
              <a:ext cx="1630361"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87BC0"/>
                  </a:solidFill>
                  <a:effectLst/>
                  <a:uLnTx/>
                  <a:uFillTx/>
                  <a:latin typeface="Arial" panose="020B0604020202020204" pitchFamily="34" charset="0"/>
                  <a:ea typeface="Arial"/>
                  <a:cs typeface="Arial" panose="020B0604020202020204" pitchFamily="34" charset="0"/>
                  <a:sym typeface="Arial"/>
                </a:rPr>
                <a:t>Middle School</a:t>
              </a:r>
              <a:endParaRPr kumimoji="0" sz="1400" b="0" i="0" u="none" strike="noStrike" kern="0" cap="none" spc="0" normalizeH="0" baseline="0" noProof="0">
                <a:ln>
                  <a:noFill/>
                </a:ln>
                <a:solidFill>
                  <a:srgbClr val="000000"/>
                </a:solidFill>
                <a:effectLst/>
                <a:uLnTx/>
                <a:uFillTx/>
                <a:latin typeface="Arial" panose="020B0604020202020204" pitchFamily="34" charset="0"/>
                <a:ea typeface="Arial"/>
                <a:cs typeface="Arial" panose="020B0604020202020204" pitchFamily="34" charset="0"/>
                <a:sym typeface="Arial"/>
              </a:endParaRPr>
            </a:p>
          </p:txBody>
        </p:sp>
        <p:cxnSp>
          <p:nvCxnSpPr>
            <p:cNvPr id="627" name="Google Shape;627;p27">
              <a:extLst>
                <a:ext uri="{C183D7F6-B498-43B3-948B-1728B52AA6E4}">
                  <adec:decorative xmlns:adec="http://schemas.microsoft.com/office/drawing/2017/decorative" val="1"/>
                </a:ext>
              </a:extLst>
            </p:cNvPr>
            <p:cNvCxnSpPr/>
            <p:nvPr/>
          </p:nvCxnSpPr>
          <p:spPr>
            <a:xfrm>
              <a:off x="2325140" y="4711700"/>
              <a:ext cx="7681422" cy="0"/>
            </a:xfrm>
            <a:prstGeom prst="straightConnector1">
              <a:avLst/>
            </a:prstGeom>
            <a:solidFill>
              <a:schemeClr val="accent1"/>
            </a:solidFill>
            <a:ln w="28575" cap="flat" cmpd="sng">
              <a:solidFill>
                <a:schemeClr val="accent6"/>
              </a:solidFill>
              <a:prstDash val="solid"/>
              <a:round/>
              <a:headEnd type="none" w="sm" len="sm"/>
              <a:tailEnd type="triangle" w="med" len="med"/>
            </a:ln>
            <a:effectLst>
              <a:outerShdw blurRad="50800" dist="38100" dir="2700000" algn="tl" rotWithShape="0">
                <a:srgbClr val="000000">
                  <a:alpha val="40000"/>
                </a:srgbClr>
              </a:outerShdw>
            </a:effectLst>
          </p:spPr>
        </p:cxnSp>
        <p:sp>
          <p:nvSpPr>
            <p:cNvPr id="618" name="Google Shape;618;p27">
              <a:extLst>
                <a:ext uri="{C183D7F6-B498-43B3-948B-1728B52AA6E4}">
                  <adec:decorative xmlns:adec="http://schemas.microsoft.com/office/drawing/2017/decorative" val="1"/>
                </a:ext>
              </a:extLst>
            </p:cNvPr>
            <p:cNvSpPr txBox="1"/>
            <p:nvPr/>
          </p:nvSpPr>
          <p:spPr>
            <a:xfrm>
              <a:off x="5588401" y="4831803"/>
              <a:ext cx="1317625" cy="368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87BC0"/>
                  </a:solidFill>
                  <a:effectLst/>
                  <a:uLnTx/>
                  <a:uFillTx/>
                  <a:latin typeface="Arial" panose="020B0604020202020204" pitchFamily="34" charset="0"/>
                  <a:ea typeface="Arial"/>
                  <a:cs typeface="Arial" panose="020B0604020202020204" pitchFamily="34" charset="0"/>
                  <a:sym typeface="Arial"/>
                </a:rPr>
                <a:t>Freshman</a:t>
              </a:r>
              <a:endParaRPr kumimoji="0" sz="1400" b="0" i="0" u="none" strike="noStrike" kern="0" cap="none" spc="0" normalizeH="0" baseline="0" noProof="0">
                <a:ln>
                  <a:noFill/>
                </a:ln>
                <a:solidFill>
                  <a:srgbClr val="000000"/>
                </a:solidFill>
                <a:effectLst/>
                <a:uLnTx/>
                <a:uFillTx/>
                <a:latin typeface="Arial" panose="020B0604020202020204" pitchFamily="34" charset="0"/>
                <a:ea typeface="Arial"/>
                <a:cs typeface="Arial" panose="020B0604020202020204" pitchFamily="34" charset="0"/>
                <a:sym typeface="Arial"/>
              </a:endParaRPr>
            </a:p>
          </p:txBody>
        </p:sp>
        <p:sp>
          <p:nvSpPr>
            <p:cNvPr id="620" name="Google Shape;620;p27">
              <a:extLst>
                <a:ext uri="{C183D7F6-B498-43B3-948B-1728B52AA6E4}">
                  <adec:decorative xmlns:adec="http://schemas.microsoft.com/office/drawing/2017/decorative" val="1"/>
                </a:ext>
              </a:extLst>
            </p:cNvPr>
            <p:cNvSpPr txBox="1"/>
            <p:nvPr/>
          </p:nvSpPr>
          <p:spPr>
            <a:xfrm>
              <a:off x="6909560" y="4831009"/>
              <a:ext cx="1377950" cy="36988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87BC0"/>
                  </a:solidFill>
                  <a:effectLst/>
                  <a:uLnTx/>
                  <a:uFillTx/>
                  <a:latin typeface="Arial" panose="020B0604020202020204" pitchFamily="34" charset="0"/>
                  <a:ea typeface="Arial"/>
                  <a:cs typeface="Arial" panose="020B0604020202020204" pitchFamily="34" charset="0"/>
                  <a:sym typeface="Arial"/>
                </a:rPr>
                <a:t>Sophomore</a:t>
              </a:r>
              <a:endParaRPr kumimoji="0" sz="1400" b="0" i="0" u="none" strike="noStrike" kern="0" cap="none" spc="0" normalizeH="0" baseline="0" noProof="0">
                <a:ln>
                  <a:noFill/>
                </a:ln>
                <a:solidFill>
                  <a:srgbClr val="000000"/>
                </a:solidFill>
                <a:effectLst/>
                <a:uLnTx/>
                <a:uFillTx/>
                <a:latin typeface="Arial" panose="020B0604020202020204" pitchFamily="34" charset="0"/>
                <a:ea typeface="Arial"/>
                <a:cs typeface="Arial" panose="020B0604020202020204" pitchFamily="34" charset="0"/>
                <a:sym typeface="Arial"/>
              </a:endParaRPr>
            </a:p>
          </p:txBody>
        </p:sp>
        <p:sp>
          <p:nvSpPr>
            <p:cNvPr id="621" name="Google Shape;621;p27">
              <a:extLst>
                <a:ext uri="{C183D7F6-B498-43B3-948B-1728B52AA6E4}">
                  <adec:decorative xmlns:adec="http://schemas.microsoft.com/office/drawing/2017/decorative" val="1"/>
                </a:ext>
              </a:extLst>
            </p:cNvPr>
            <p:cNvSpPr txBox="1"/>
            <p:nvPr/>
          </p:nvSpPr>
          <p:spPr>
            <a:xfrm>
              <a:off x="8290648" y="4831976"/>
              <a:ext cx="955675" cy="36988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87BC0"/>
                  </a:solidFill>
                  <a:effectLst/>
                  <a:uLnTx/>
                  <a:uFillTx/>
                  <a:latin typeface="Arial" panose="020B0604020202020204" pitchFamily="34" charset="0"/>
                  <a:ea typeface="Arial"/>
                  <a:cs typeface="Arial" panose="020B0604020202020204" pitchFamily="34" charset="0"/>
                  <a:sym typeface="Arial"/>
                </a:rPr>
                <a:t>Junior</a:t>
              </a:r>
              <a:endParaRPr kumimoji="0" sz="1400" b="0" i="0" u="none" strike="noStrike" kern="0" cap="none" spc="0" normalizeH="0" baseline="0" noProof="0">
                <a:ln>
                  <a:noFill/>
                </a:ln>
                <a:solidFill>
                  <a:srgbClr val="000000"/>
                </a:solidFill>
                <a:effectLst/>
                <a:uLnTx/>
                <a:uFillTx/>
                <a:latin typeface="Arial" panose="020B0604020202020204" pitchFamily="34" charset="0"/>
                <a:ea typeface="Arial"/>
                <a:cs typeface="Arial" panose="020B0604020202020204" pitchFamily="34" charset="0"/>
                <a:sym typeface="Arial"/>
              </a:endParaRPr>
            </a:p>
          </p:txBody>
        </p:sp>
        <p:sp>
          <p:nvSpPr>
            <p:cNvPr id="619" name="Google Shape;619;p27">
              <a:extLst>
                <a:ext uri="{C183D7F6-B498-43B3-948B-1728B52AA6E4}">
                  <adec:decorative xmlns:adec="http://schemas.microsoft.com/office/drawing/2017/decorative" val="1"/>
                </a:ext>
              </a:extLst>
            </p:cNvPr>
            <p:cNvSpPr txBox="1"/>
            <p:nvPr/>
          </p:nvSpPr>
          <p:spPr>
            <a:xfrm>
              <a:off x="9247188" y="4831479"/>
              <a:ext cx="850900" cy="36988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87BC0"/>
                  </a:solidFill>
                  <a:effectLst/>
                  <a:uLnTx/>
                  <a:uFillTx/>
                  <a:latin typeface="Arial" panose="020B0604020202020204" pitchFamily="34" charset="0"/>
                  <a:ea typeface="Arial"/>
                  <a:cs typeface="Arial" panose="020B0604020202020204" pitchFamily="34" charset="0"/>
                  <a:sym typeface="Arial"/>
                </a:rPr>
                <a:t>Senior</a:t>
              </a:r>
              <a:endParaRPr kumimoji="0" sz="1400" b="0" i="0" u="none" strike="noStrike" kern="0" cap="none" spc="0" normalizeH="0" baseline="0" noProof="0">
                <a:ln>
                  <a:noFill/>
                </a:ln>
                <a:solidFill>
                  <a:srgbClr val="000000"/>
                </a:solidFill>
                <a:effectLst/>
                <a:uLnTx/>
                <a:uFillTx/>
                <a:latin typeface="Arial" panose="020B0604020202020204" pitchFamily="34" charset="0"/>
                <a:ea typeface="Arial"/>
                <a:cs typeface="Arial" panose="020B0604020202020204" pitchFamily="34" charset="0"/>
                <a:sym typeface="Arial"/>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A53B9-4942-CD0E-26E3-49915F489E3A}"/>
              </a:ext>
            </a:extLst>
          </p:cNvPr>
          <p:cNvSpPr>
            <a:spLocks noGrp="1"/>
          </p:cNvSpPr>
          <p:nvPr>
            <p:ph type="title"/>
          </p:nvPr>
        </p:nvSpPr>
        <p:spPr>
          <a:xfrm>
            <a:off x="838200" y="328549"/>
            <a:ext cx="10515600" cy="890651"/>
          </a:xfrm>
        </p:spPr>
        <p:txBody>
          <a:bodyPr/>
          <a:lstStyle/>
          <a:p>
            <a:r>
              <a:rPr lang="en-US" dirty="0">
                <a:latin typeface="Atkinson Hyperlegible" pitchFamily="2" charset="0"/>
              </a:rPr>
              <a:t>Postsecondary Education Options</a:t>
            </a:r>
          </a:p>
        </p:txBody>
      </p:sp>
      <p:sp>
        <p:nvSpPr>
          <p:cNvPr id="3" name="Text Placeholder 2">
            <a:extLst>
              <a:ext uri="{FF2B5EF4-FFF2-40B4-BE49-F238E27FC236}">
                <a16:creationId xmlns:a16="http://schemas.microsoft.com/office/drawing/2014/main" id="{E7E3711C-7018-B0A6-43CC-209AD4D8C285}"/>
              </a:ext>
            </a:extLst>
          </p:cNvPr>
          <p:cNvSpPr>
            <a:spLocks noGrp="1"/>
          </p:cNvSpPr>
          <p:nvPr>
            <p:ph type="body" idx="1"/>
          </p:nvPr>
        </p:nvSpPr>
        <p:spPr>
          <a:xfrm>
            <a:off x="280416" y="1133856"/>
            <a:ext cx="5815584" cy="5043107"/>
          </a:xfrm>
        </p:spPr>
        <p:txBody>
          <a:bodyPr>
            <a:normAutofit fontScale="62500" lnSpcReduction="20000"/>
          </a:bodyPr>
          <a:lstStyle/>
          <a:p>
            <a:pPr>
              <a:lnSpc>
                <a:spcPct val="120000"/>
              </a:lnSpc>
              <a:spcBef>
                <a:spcPts val="0"/>
              </a:spcBef>
            </a:pPr>
            <a:r>
              <a:rPr lang="en-US" sz="4200" dirty="0"/>
              <a:t>2-year College</a:t>
            </a:r>
          </a:p>
          <a:p>
            <a:pPr>
              <a:lnSpc>
                <a:spcPct val="120000"/>
              </a:lnSpc>
              <a:spcBef>
                <a:spcPts val="0"/>
              </a:spcBef>
            </a:pPr>
            <a:r>
              <a:rPr lang="en-US" sz="4200" dirty="0"/>
              <a:t>Community College/ Jr. College</a:t>
            </a:r>
          </a:p>
          <a:p>
            <a:pPr>
              <a:lnSpc>
                <a:spcPct val="120000"/>
              </a:lnSpc>
              <a:spcBef>
                <a:spcPts val="0"/>
              </a:spcBef>
            </a:pPr>
            <a:r>
              <a:rPr lang="en-US" sz="4200" dirty="0"/>
              <a:t>Technical College</a:t>
            </a:r>
          </a:p>
          <a:p>
            <a:pPr>
              <a:lnSpc>
                <a:spcPct val="120000"/>
              </a:lnSpc>
              <a:spcBef>
                <a:spcPts val="0"/>
              </a:spcBef>
            </a:pPr>
            <a:r>
              <a:rPr lang="en-US" sz="4200" dirty="0"/>
              <a:t>4-year University </a:t>
            </a:r>
          </a:p>
          <a:p>
            <a:pPr lvl="1">
              <a:lnSpc>
                <a:spcPct val="120000"/>
              </a:lnSpc>
              <a:spcBef>
                <a:spcPts val="0"/>
              </a:spcBef>
            </a:pPr>
            <a:r>
              <a:rPr lang="en-US" sz="3800" dirty="0"/>
              <a:t>Private/Public</a:t>
            </a:r>
          </a:p>
          <a:p>
            <a:pPr lvl="1">
              <a:lnSpc>
                <a:spcPct val="120000"/>
              </a:lnSpc>
              <a:spcBef>
                <a:spcPts val="0"/>
              </a:spcBef>
            </a:pPr>
            <a:r>
              <a:rPr lang="en-US" sz="3800" dirty="0"/>
              <a:t>Local, in-state, out-of-state</a:t>
            </a:r>
          </a:p>
          <a:p>
            <a:pPr>
              <a:lnSpc>
                <a:spcPct val="120000"/>
              </a:lnSpc>
              <a:spcBef>
                <a:spcPts val="0"/>
              </a:spcBef>
            </a:pPr>
            <a:r>
              <a:rPr lang="en-US" sz="4200" dirty="0"/>
              <a:t>Inclusive Postsecondary Education (IPSE) </a:t>
            </a:r>
          </a:p>
          <a:p>
            <a:pPr lvl="1">
              <a:lnSpc>
                <a:spcPct val="120000"/>
              </a:lnSpc>
              <a:spcBef>
                <a:spcPts val="0"/>
              </a:spcBef>
            </a:pPr>
            <a:r>
              <a:rPr lang="en-US" sz="3800" dirty="0"/>
              <a:t>Opportunity Orange (OSU)</a:t>
            </a:r>
          </a:p>
          <a:p>
            <a:pPr lvl="1">
              <a:lnSpc>
                <a:spcPct val="120000"/>
              </a:lnSpc>
              <a:spcBef>
                <a:spcPts val="0"/>
              </a:spcBef>
            </a:pPr>
            <a:r>
              <a:rPr lang="en-US" sz="3800" dirty="0"/>
              <a:t>Riverhawk Scholars (Northeastern)</a:t>
            </a:r>
          </a:p>
          <a:p>
            <a:pPr lvl="1">
              <a:lnSpc>
                <a:spcPct val="120000"/>
              </a:lnSpc>
              <a:spcBef>
                <a:spcPts val="0"/>
              </a:spcBef>
            </a:pPr>
            <a:r>
              <a:rPr lang="en-US" sz="3800" dirty="0"/>
              <a:t>Sooner Works (OU)</a:t>
            </a:r>
          </a:p>
          <a:p>
            <a:pPr lvl="1">
              <a:lnSpc>
                <a:spcPct val="120000"/>
              </a:lnSpc>
              <a:spcBef>
                <a:spcPts val="0"/>
              </a:spcBef>
            </a:pPr>
            <a:r>
              <a:rPr lang="en-US" sz="3800" dirty="0"/>
              <a:t>Trailblazer Thrive Together (OCCC)</a:t>
            </a:r>
          </a:p>
          <a:p>
            <a:endParaRPr lang="en-US" dirty="0"/>
          </a:p>
        </p:txBody>
      </p:sp>
      <p:sp>
        <p:nvSpPr>
          <p:cNvPr id="4" name="Text Placeholder 3">
            <a:extLst>
              <a:ext uri="{FF2B5EF4-FFF2-40B4-BE49-F238E27FC236}">
                <a16:creationId xmlns:a16="http://schemas.microsoft.com/office/drawing/2014/main" id="{3F485053-07A3-0A0B-DF08-85CBEE79C08E}"/>
              </a:ext>
            </a:extLst>
          </p:cNvPr>
          <p:cNvSpPr>
            <a:spLocks noGrp="1"/>
          </p:cNvSpPr>
          <p:nvPr>
            <p:ph type="body" idx="2"/>
          </p:nvPr>
        </p:nvSpPr>
        <p:spPr>
          <a:xfrm>
            <a:off x="6172200" y="1133856"/>
            <a:ext cx="5629656" cy="5043107"/>
          </a:xfrm>
        </p:spPr>
        <p:txBody>
          <a:bodyPr>
            <a:normAutofit/>
          </a:bodyPr>
          <a:lstStyle/>
          <a:p>
            <a:pPr>
              <a:lnSpc>
                <a:spcPct val="120000"/>
              </a:lnSpc>
              <a:spcBef>
                <a:spcPts val="0"/>
              </a:spcBef>
            </a:pPr>
            <a:r>
              <a:rPr lang="en-US" sz="2600">
                <a:latin typeface="Atkinson Hyperlegible Next" pitchFamily="2" charset="0"/>
              </a:rPr>
              <a:t>On the job training</a:t>
            </a:r>
          </a:p>
          <a:p>
            <a:pPr>
              <a:lnSpc>
                <a:spcPct val="120000"/>
              </a:lnSpc>
              <a:spcBef>
                <a:spcPts val="0"/>
              </a:spcBef>
            </a:pPr>
            <a:r>
              <a:rPr lang="en-US" sz="2600">
                <a:latin typeface="Atkinson Hyperlegible Next" pitchFamily="2" charset="0"/>
              </a:rPr>
              <a:t>Apprenticeships</a:t>
            </a:r>
          </a:p>
          <a:p>
            <a:pPr>
              <a:lnSpc>
                <a:spcPct val="120000"/>
              </a:lnSpc>
              <a:spcBef>
                <a:spcPts val="0"/>
              </a:spcBef>
            </a:pPr>
            <a:r>
              <a:rPr lang="en-US" sz="2600">
                <a:latin typeface="Atkinson Hyperlegible Next" pitchFamily="2" charset="0"/>
              </a:rPr>
              <a:t>Adult education classes</a:t>
            </a:r>
          </a:p>
          <a:p>
            <a:pPr>
              <a:lnSpc>
                <a:spcPct val="120000"/>
              </a:lnSpc>
              <a:spcBef>
                <a:spcPts val="0"/>
              </a:spcBef>
            </a:pPr>
            <a:r>
              <a:rPr lang="en-US" sz="2600">
                <a:latin typeface="Atkinson Hyperlegible Next" pitchFamily="2" charset="0"/>
              </a:rPr>
              <a:t>Project Search (if after HS)</a:t>
            </a:r>
          </a:p>
          <a:p>
            <a:pPr>
              <a:lnSpc>
                <a:spcPct val="120000"/>
              </a:lnSpc>
              <a:spcBef>
                <a:spcPts val="0"/>
              </a:spcBef>
            </a:pPr>
            <a:r>
              <a:rPr lang="en-US" sz="2600">
                <a:latin typeface="Atkinson Hyperlegible Next" pitchFamily="2" charset="0"/>
              </a:rPr>
              <a:t>Learning environments at group homes</a:t>
            </a:r>
          </a:p>
          <a:p>
            <a:pPr>
              <a:lnSpc>
                <a:spcPct val="120000"/>
              </a:lnSpc>
              <a:spcBef>
                <a:spcPts val="0"/>
              </a:spcBef>
            </a:pPr>
            <a:r>
              <a:rPr lang="en-US" sz="2600">
                <a:latin typeface="Atkinson Hyperlegible Next" pitchFamily="2" charset="0"/>
              </a:rPr>
              <a:t>Community experiences/learning experiences, social programs, libraries, art programs, churches</a:t>
            </a:r>
            <a:endParaRPr lang="en-US" sz="2600" b="1">
              <a:latin typeface="Atkinson Hyperlegible Next" pitchFamily="2" charset="0"/>
            </a:endParaRPr>
          </a:p>
          <a:p>
            <a:endParaRPr lang="en-US"/>
          </a:p>
        </p:txBody>
      </p:sp>
    </p:spTree>
    <p:extLst>
      <p:ext uri="{BB962C8B-B14F-4D97-AF65-F5344CB8AC3E}">
        <p14:creationId xmlns:p14="http://schemas.microsoft.com/office/powerpoint/2010/main" val="3754498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CAE07-B89C-0C4E-5ED7-D06634FA1A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FBE31F-86E3-CF9A-4262-6C4DB80B4FDD}"/>
              </a:ext>
            </a:extLst>
          </p:cNvPr>
          <p:cNvSpPr>
            <a:spLocks noGrp="1"/>
          </p:cNvSpPr>
          <p:nvPr>
            <p:ph type="title"/>
          </p:nvPr>
        </p:nvSpPr>
        <p:spPr/>
        <p:txBody>
          <a:bodyPr/>
          <a:lstStyle/>
          <a:p>
            <a:r>
              <a:rPr lang="en-US" dirty="0">
                <a:latin typeface="Atkinson Hyperlegible" pitchFamily="2" charset="0"/>
              </a:rPr>
              <a:t>Postsecondary Employment Options</a:t>
            </a:r>
          </a:p>
        </p:txBody>
      </p:sp>
      <p:sp>
        <p:nvSpPr>
          <p:cNvPr id="3" name="Text Placeholder 2">
            <a:extLst>
              <a:ext uri="{FF2B5EF4-FFF2-40B4-BE49-F238E27FC236}">
                <a16:creationId xmlns:a16="http://schemas.microsoft.com/office/drawing/2014/main" id="{D3582E51-03B0-0C4B-DA39-4B2AB2207A66}"/>
              </a:ext>
            </a:extLst>
          </p:cNvPr>
          <p:cNvSpPr>
            <a:spLocks noGrp="1"/>
          </p:cNvSpPr>
          <p:nvPr>
            <p:ph type="body" idx="1"/>
          </p:nvPr>
        </p:nvSpPr>
        <p:spPr>
          <a:xfrm>
            <a:off x="838200" y="1825625"/>
            <a:ext cx="10515600" cy="4351338"/>
          </a:xfrm>
        </p:spPr>
        <p:txBody>
          <a:bodyPr/>
          <a:lstStyle/>
          <a:p>
            <a:r>
              <a:rPr lang="en-US" dirty="0"/>
              <a:t>How often? Full-time, part-time</a:t>
            </a:r>
          </a:p>
          <a:p>
            <a:r>
              <a:rPr lang="en-US" dirty="0"/>
              <a:t>What type? Competitive, sub-minimum, volunteer, entrepreneurial, community integration/participation</a:t>
            </a:r>
          </a:p>
          <a:p>
            <a:r>
              <a:rPr lang="en-US" dirty="0"/>
              <a:t>Career type? Area of interest based upon preferences</a:t>
            </a:r>
          </a:p>
          <a:p>
            <a:r>
              <a:rPr lang="en-US" dirty="0"/>
              <a:t>Supports needed? Vocational rehabilitation, work skills trainer, coworker, assistive technology</a:t>
            </a:r>
          </a:p>
          <a:p>
            <a:r>
              <a:rPr lang="en-US" dirty="0"/>
              <a:t>Location? Place of employment</a:t>
            </a:r>
          </a:p>
        </p:txBody>
      </p:sp>
    </p:spTree>
    <p:extLst>
      <p:ext uri="{BB962C8B-B14F-4D97-AF65-F5344CB8AC3E}">
        <p14:creationId xmlns:p14="http://schemas.microsoft.com/office/powerpoint/2010/main" val="466132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E6A2E-DFA6-F856-9201-2EEA12255E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F9264A-AB87-AE70-7E50-9D7062BDFDE7}"/>
              </a:ext>
            </a:extLst>
          </p:cNvPr>
          <p:cNvSpPr>
            <a:spLocks noGrp="1"/>
          </p:cNvSpPr>
          <p:nvPr>
            <p:ph type="title"/>
          </p:nvPr>
        </p:nvSpPr>
        <p:spPr/>
        <p:txBody>
          <a:bodyPr/>
          <a:lstStyle/>
          <a:p>
            <a:r>
              <a:rPr lang="en-US">
                <a:latin typeface="Atkinson Hyperlegible" pitchFamily="2" charset="0"/>
              </a:rPr>
              <a:t>Independent Living Options</a:t>
            </a:r>
          </a:p>
        </p:txBody>
      </p:sp>
      <p:sp>
        <p:nvSpPr>
          <p:cNvPr id="3" name="Text Placeholder 2">
            <a:extLst>
              <a:ext uri="{FF2B5EF4-FFF2-40B4-BE49-F238E27FC236}">
                <a16:creationId xmlns:a16="http://schemas.microsoft.com/office/drawing/2014/main" id="{18490A9F-1967-7BEE-5978-C2240DDA3460}"/>
              </a:ext>
            </a:extLst>
          </p:cNvPr>
          <p:cNvSpPr>
            <a:spLocks noGrp="1"/>
          </p:cNvSpPr>
          <p:nvPr>
            <p:ph type="body" idx="1"/>
          </p:nvPr>
        </p:nvSpPr>
        <p:spPr>
          <a:xfrm>
            <a:off x="838200" y="1377696"/>
            <a:ext cx="10515600" cy="4799267"/>
          </a:xfrm>
        </p:spPr>
        <p:txBody>
          <a:bodyPr>
            <a:normAutofit fontScale="92500" lnSpcReduction="20000"/>
          </a:bodyPr>
          <a:lstStyle/>
          <a:p>
            <a:pPr>
              <a:lnSpc>
                <a:spcPct val="120000"/>
              </a:lnSpc>
              <a:spcBef>
                <a:spcPts val="0"/>
              </a:spcBef>
            </a:pPr>
            <a:r>
              <a:rPr lang="en-US" sz="3000" dirty="0"/>
              <a:t>At home with family</a:t>
            </a:r>
          </a:p>
          <a:p>
            <a:pPr lvl="1">
              <a:lnSpc>
                <a:spcPct val="120000"/>
              </a:lnSpc>
              <a:spcBef>
                <a:spcPts val="0"/>
              </a:spcBef>
            </a:pPr>
            <a:r>
              <a:rPr lang="en-US" sz="2600" dirty="0"/>
              <a:t>At home with family as independently as possible</a:t>
            </a:r>
          </a:p>
          <a:p>
            <a:pPr lvl="1">
              <a:lnSpc>
                <a:spcPct val="120000"/>
              </a:lnSpc>
              <a:spcBef>
                <a:spcPts val="0"/>
              </a:spcBef>
            </a:pPr>
            <a:r>
              <a:rPr lang="en-US" sz="2600" dirty="0"/>
              <a:t>With what supports (medical, care givers)</a:t>
            </a:r>
          </a:p>
          <a:p>
            <a:pPr>
              <a:lnSpc>
                <a:spcPct val="120000"/>
              </a:lnSpc>
              <a:spcBef>
                <a:spcPts val="0"/>
              </a:spcBef>
            </a:pPr>
            <a:r>
              <a:rPr lang="en-US" sz="3000" dirty="0"/>
              <a:t>With roommates</a:t>
            </a:r>
          </a:p>
          <a:p>
            <a:pPr lvl="1">
              <a:lnSpc>
                <a:spcPct val="120000"/>
              </a:lnSpc>
              <a:spcBef>
                <a:spcPts val="0"/>
              </a:spcBef>
            </a:pPr>
            <a:r>
              <a:rPr lang="en-US" sz="2600" dirty="0"/>
              <a:t>With roommates in the dorm</a:t>
            </a:r>
          </a:p>
          <a:p>
            <a:pPr lvl="1">
              <a:lnSpc>
                <a:spcPct val="120000"/>
              </a:lnSpc>
              <a:spcBef>
                <a:spcPts val="0"/>
              </a:spcBef>
            </a:pPr>
            <a:r>
              <a:rPr lang="en-US" sz="2600" dirty="0"/>
              <a:t>With roommates in a house or apartment</a:t>
            </a:r>
          </a:p>
          <a:p>
            <a:pPr>
              <a:lnSpc>
                <a:spcPct val="120000"/>
              </a:lnSpc>
              <a:spcBef>
                <a:spcPts val="0"/>
              </a:spcBef>
            </a:pPr>
            <a:r>
              <a:rPr lang="en-US" sz="3000" dirty="0"/>
              <a:t>In the Dorms</a:t>
            </a:r>
          </a:p>
          <a:p>
            <a:pPr lvl="1">
              <a:lnSpc>
                <a:spcPct val="120000"/>
              </a:lnSpc>
              <a:spcBef>
                <a:spcPts val="0"/>
              </a:spcBef>
            </a:pPr>
            <a:r>
              <a:rPr lang="en-US" sz="2600" dirty="0"/>
              <a:t>With or without roommates</a:t>
            </a:r>
          </a:p>
          <a:p>
            <a:pPr>
              <a:lnSpc>
                <a:spcPct val="120000"/>
              </a:lnSpc>
              <a:spcBef>
                <a:spcPts val="0"/>
              </a:spcBef>
            </a:pPr>
            <a:r>
              <a:rPr lang="en-US" sz="3000" dirty="0"/>
              <a:t>Group homes</a:t>
            </a:r>
          </a:p>
          <a:p>
            <a:pPr lvl="1">
              <a:lnSpc>
                <a:spcPct val="120000"/>
              </a:lnSpc>
              <a:spcBef>
                <a:spcPts val="0"/>
              </a:spcBef>
            </a:pPr>
            <a:r>
              <a:rPr lang="en-US" sz="2600" dirty="0"/>
              <a:t>Level of support given</a:t>
            </a:r>
          </a:p>
          <a:p>
            <a:pPr>
              <a:lnSpc>
                <a:spcPct val="120000"/>
              </a:lnSpc>
              <a:spcBef>
                <a:spcPts val="0"/>
              </a:spcBef>
            </a:pPr>
            <a:r>
              <a:rPr lang="en-US" sz="3000" dirty="0"/>
              <a:t>Assisted or Independent Living facility</a:t>
            </a:r>
          </a:p>
          <a:p>
            <a:pPr lvl="1">
              <a:lnSpc>
                <a:spcPct val="120000"/>
              </a:lnSpc>
              <a:spcBef>
                <a:spcPts val="0"/>
              </a:spcBef>
            </a:pPr>
            <a:r>
              <a:rPr lang="en-US" sz="2600" dirty="0"/>
              <a:t>Level of independence or support given</a:t>
            </a:r>
          </a:p>
        </p:txBody>
      </p:sp>
    </p:spTree>
    <p:extLst>
      <p:ext uri="{BB962C8B-B14F-4D97-AF65-F5344CB8AC3E}">
        <p14:creationId xmlns:p14="http://schemas.microsoft.com/office/powerpoint/2010/main" val="115161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59593-ED89-000A-0D9A-747EB36D2F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3A19DA-5D61-B41A-8ABD-0BA7BF27B515}"/>
              </a:ext>
            </a:extLst>
          </p:cNvPr>
          <p:cNvSpPr>
            <a:spLocks noGrp="1"/>
          </p:cNvSpPr>
          <p:nvPr>
            <p:ph type="title"/>
          </p:nvPr>
        </p:nvSpPr>
        <p:spPr/>
        <p:txBody>
          <a:bodyPr/>
          <a:lstStyle/>
          <a:p>
            <a:r>
              <a:rPr lang="en-US">
                <a:latin typeface="Atkinson Hyperlegible" pitchFamily="2" charset="0"/>
              </a:rPr>
              <a:t>Community Participation Options</a:t>
            </a:r>
          </a:p>
        </p:txBody>
      </p:sp>
      <p:sp>
        <p:nvSpPr>
          <p:cNvPr id="6" name="Text Placeholder 5">
            <a:extLst>
              <a:ext uri="{FF2B5EF4-FFF2-40B4-BE49-F238E27FC236}">
                <a16:creationId xmlns:a16="http://schemas.microsoft.com/office/drawing/2014/main" id="{157CA240-501C-58D6-B850-BB3E40263D5B}"/>
              </a:ext>
            </a:extLst>
          </p:cNvPr>
          <p:cNvSpPr>
            <a:spLocks noGrp="1"/>
          </p:cNvSpPr>
          <p:nvPr>
            <p:ph type="body" idx="1"/>
          </p:nvPr>
        </p:nvSpPr>
        <p:spPr>
          <a:xfrm>
            <a:off x="838200" y="1438656"/>
            <a:ext cx="5181600" cy="4738307"/>
          </a:xfrm>
        </p:spPr>
        <p:txBody>
          <a:bodyPr>
            <a:normAutofit/>
          </a:bodyPr>
          <a:lstStyle/>
          <a:p>
            <a:pPr>
              <a:lnSpc>
                <a:spcPct val="100000"/>
              </a:lnSpc>
              <a:spcBef>
                <a:spcPts val="0"/>
              </a:spcBef>
            </a:pPr>
            <a:r>
              <a:rPr lang="en-US" sz="2500" dirty="0"/>
              <a:t>Access needed services</a:t>
            </a:r>
          </a:p>
          <a:p>
            <a:pPr>
              <a:lnSpc>
                <a:spcPct val="100000"/>
              </a:lnSpc>
              <a:spcBef>
                <a:spcPts val="0"/>
              </a:spcBef>
            </a:pPr>
            <a:r>
              <a:rPr lang="en-US" sz="2500" dirty="0"/>
              <a:t>Transportation</a:t>
            </a:r>
          </a:p>
          <a:p>
            <a:pPr>
              <a:lnSpc>
                <a:spcPct val="100000"/>
              </a:lnSpc>
              <a:spcBef>
                <a:spcPts val="0"/>
              </a:spcBef>
            </a:pPr>
            <a:r>
              <a:rPr lang="en-US" sz="2500" dirty="0"/>
              <a:t>Hobbies and leisure activities (gardening, playing games, collecting)</a:t>
            </a:r>
          </a:p>
          <a:p>
            <a:pPr>
              <a:lnSpc>
                <a:spcPct val="100000"/>
              </a:lnSpc>
              <a:spcBef>
                <a:spcPts val="0"/>
              </a:spcBef>
            </a:pPr>
            <a:r>
              <a:rPr lang="en-US" sz="2500" dirty="0"/>
              <a:t>Recreation (playing sports, going to the park, hiking)</a:t>
            </a:r>
          </a:p>
          <a:p>
            <a:pPr>
              <a:lnSpc>
                <a:spcPct val="100000"/>
              </a:lnSpc>
              <a:spcBef>
                <a:spcPts val="0"/>
              </a:spcBef>
            </a:pPr>
            <a:r>
              <a:rPr lang="en-US" sz="2500" dirty="0"/>
              <a:t>Spiritual, faith-based, cultural</a:t>
            </a:r>
          </a:p>
          <a:p>
            <a:pPr>
              <a:lnSpc>
                <a:spcPct val="100000"/>
              </a:lnSpc>
              <a:spcBef>
                <a:spcPts val="0"/>
              </a:spcBef>
            </a:pPr>
            <a:r>
              <a:rPr lang="en-US" sz="2500" dirty="0"/>
              <a:t>Social groups (self-advocacy, citizenship/political groups) </a:t>
            </a:r>
          </a:p>
          <a:p>
            <a:pPr>
              <a:lnSpc>
                <a:spcPct val="100000"/>
              </a:lnSpc>
              <a:spcBef>
                <a:spcPts val="0"/>
              </a:spcBef>
            </a:pPr>
            <a:r>
              <a:rPr lang="en-US" sz="2500" dirty="0"/>
              <a:t>Fine arts (theater, concerts)</a:t>
            </a:r>
          </a:p>
        </p:txBody>
      </p:sp>
      <p:sp>
        <p:nvSpPr>
          <p:cNvPr id="7" name="Text Placeholder 6">
            <a:extLst>
              <a:ext uri="{FF2B5EF4-FFF2-40B4-BE49-F238E27FC236}">
                <a16:creationId xmlns:a16="http://schemas.microsoft.com/office/drawing/2014/main" id="{C5E04004-25D6-9C07-C6B4-3F43CA9271EA}"/>
              </a:ext>
            </a:extLst>
          </p:cNvPr>
          <p:cNvSpPr>
            <a:spLocks noGrp="1"/>
          </p:cNvSpPr>
          <p:nvPr>
            <p:ph type="body" idx="2"/>
          </p:nvPr>
        </p:nvSpPr>
        <p:spPr>
          <a:xfrm>
            <a:off x="6172200" y="1438656"/>
            <a:ext cx="5181600" cy="4738307"/>
          </a:xfrm>
        </p:spPr>
        <p:txBody>
          <a:bodyPr>
            <a:noAutofit/>
          </a:bodyPr>
          <a:lstStyle/>
          <a:p>
            <a:pPr>
              <a:lnSpc>
                <a:spcPct val="100000"/>
              </a:lnSpc>
              <a:spcBef>
                <a:spcPts val="0"/>
              </a:spcBef>
            </a:pPr>
            <a:r>
              <a:rPr lang="en-US" sz="2500" dirty="0"/>
              <a:t>Entertainment (movies, dining out, sporting events, car shows)</a:t>
            </a:r>
          </a:p>
          <a:p>
            <a:pPr>
              <a:lnSpc>
                <a:spcPct val="100000"/>
              </a:lnSpc>
              <a:spcBef>
                <a:spcPts val="0"/>
              </a:spcBef>
            </a:pPr>
            <a:r>
              <a:rPr lang="en-US" sz="2500" dirty="0"/>
              <a:t>Community events, festivals, rodeos, parades, marathons, walks</a:t>
            </a:r>
          </a:p>
          <a:p>
            <a:pPr>
              <a:lnSpc>
                <a:spcPct val="100000"/>
              </a:lnSpc>
              <a:spcBef>
                <a:spcPts val="0"/>
              </a:spcBef>
            </a:pPr>
            <a:r>
              <a:rPr lang="en-US" sz="2500" dirty="0"/>
              <a:t>Family events</a:t>
            </a:r>
          </a:p>
          <a:p>
            <a:pPr>
              <a:lnSpc>
                <a:spcPct val="100000"/>
              </a:lnSpc>
              <a:spcBef>
                <a:spcPts val="0"/>
              </a:spcBef>
            </a:pPr>
            <a:r>
              <a:rPr lang="en-US" sz="2500" dirty="0"/>
              <a:t>Shopping, going to the post office, dances, dating</a:t>
            </a:r>
          </a:p>
          <a:p>
            <a:pPr>
              <a:lnSpc>
                <a:spcPct val="100000"/>
              </a:lnSpc>
              <a:spcBef>
                <a:spcPts val="0"/>
              </a:spcBef>
            </a:pPr>
            <a:r>
              <a:rPr lang="en-US" sz="2500" dirty="0"/>
              <a:t>Independent living centers</a:t>
            </a:r>
          </a:p>
          <a:p>
            <a:pPr>
              <a:lnSpc>
                <a:spcPct val="100000"/>
              </a:lnSpc>
              <a:spcBef>
                <a:spcPts val="0"/>
              </a:spcBef>
            </a:pPr>
            <a:r>
              <a:rPr lang="en-US" sz="2500" dirty="0"/>
              <a:t>Healthy lifestyle, safety and security</a:t>
            </a:r>
          </a:p>
          <a:p>
            <a:pPr>
              <a:lnSpc>
                <a:spcPct val="100000"/>
              </a:lnSpc>
              <a:spcBef>
                <a:spcPts val="0"/>
              </a:spcBef>
            </a:pPr>
            <a:r>
              <a:rPr lang="en-US" sz="2500" dirty="0"/>
              <a:t>Volunteer</a:t>
            </a:r>
          </a:p>
        </p:txBody>
      </p:sp>
    </p:spTree>
    <p:extLst>
      <p:ext uri="{BB962C8B-B14F-4D97-AF65-F5344CB8AC3E}">
        <p14:creationId xmlns:p14="http://schemas.microsoft.com/office/powerpoint/2010/main" val="3013002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EB224-5923-ECBB-EBA7-3CB6379F35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A071D3-A664-ACE5-2906-2C7E1CCBB7E6}"/>
              </a:ext>
            </a:extLst>
          </p:cNvPr>
          <p:cNvSpPr>
            <a:spLocks noGrp="1"/>
          </p:cNvSpPr>
          <p:nvPr>
            <p:ph type="title"/>
          </p:nvPr>
        </p:nvSpPr>
        <p:spPr>
          <a:xfrm>
            <a:off x="838200" y="365125"/>
            <a:ext cx="10515600" cy="768731"/>
          </a:xfrm>
        </p:spPr>
        <p:txBody>
          <a:bodyPr>
            <a:normAutofit/>
          </a:bodyPr>
          <a:lstStyle/>
          <a:p>
            <a:r>
              <a:rPr lang="en-US" sz="4000" dirty="0">
                <a:latin typeface="Atkinson Hyperlegible" pitchFamily="2" charset="0"/>
              </a:rPr>
              <a:t>Data for Postsecondary Goals for SWSSN</a:t>
            </a:r>
          </a:p>
        </p:txBody>
      </p:sp>
      <p:sp>
        <p:nvSpPr>
          <p:cNvPr id="3" name="Text Placeholder 2">
            <a:extLst>
              <a:ext uri="{FF2B5EF4-FFF2-40B4-BE49-F238E27FC236}">
                <a16:creationId xmlns:a16="http://schemas.microsoft.com/office/drawing/2014/main" id="{57EC5A44-3D50-F55A-6184-DA03FEBC3E02}"/>
              </a:ext>
            </a:extLst>
          </p:cNvPr>
          <p:cNvSpPr>
            <a:spLocks noGrp="1"/>
          </p:cNvSpPr>
          <p:nvPr>
            <p:ph type="body" idx="1"/>
          </p:nvPr>
        </p:nvSpPr>
        <p:spPr>
          <a:xfrm>
            <a:off x="838200" y="1133856"/>
            <a:ext cx="10515600" cy="5043107"/>
          </a:xfrm>
        </p:spPr>
        <p:txBody>
          <a:bodyPr>
            <a:normAutofit/>
          </a:bodyPr>
          <a:lstStyle/>
          <a:p>
            <a:pPr>
              <a:lnSpc>
                <a:spcPct val="100000"/>
              </a:lnSpc>
              <a:spcBef>
                <a:spcPts val="0"/>
              </a:spcBef>
            </a:pPr>
            <a:r>
              <a:rPr lang="en-US" sz="3200" dirty="0" err="1"/>
              <a:t>LifeCourse</a:t>
            </a:r>
            <a:r>
              <a:rPr lang="en-US" sz="3200" dirty="0"/>
              <a:t> Tools and other person-centered planning tools</a:t>
            </a:r>
          </a:p>
          <a:p>
            <a:pPr>
              <a:lnSpc>
                <a:spcPct val="100000"/>
              </a:lnSpc>
              <a:spcBef>
                <a:spcPts val="0"/>
              </a:spcBef>
            </a:pPr>
            <a:r>
              <a:rPr lang="en-US" sz="3200" dirty="0"/>
              <a:t>Pictorial Career Interest Inventories and Career Videos</a:t>
            </a:r>
          </a:p>
          <a:p>
            <a:pPr>
              <a:lnSpc>
                <a:spcPct val="100000"/>
              </a:lnSpc>
              <a:spcBef>
                <a:spcPts val="0"/>
              </a:spcBef>
            </a:pPr>
            <a:r>
              <a:rPr lang="en-US" sz="3200" dirty="0"/>
              <a:t>Personal Preferences Inventory</a:t>
            </a:r>
          </a:p>
          <a:p>
            <a:pPr>
              <a:lnSpc>
                <a:spcPct val="100000"/>
              </a:lnSpc>
              <a:spcBef>
                <a:spcPts val="0"/>
              </a:spcBef>
            </a:pPr>
            <a:r>
              <a:rPr lang="en-US" sz="3200" dirty="0"/>
              <a:t>Employment Support Indicators</a:t>
            </a:r>
          </a:p>
          <a:p>
            <a:pPr>
              <a:lnSpc>
                <a:spcPct val="100000"/>
              </a:lnSpc>
              <a:spcBef>
                <a:spcPts val="0"/>
              </a:spcBef>
            </a:pPr>
            <a:r>
              <a:rPr lang="en-US" sz="3200" dirty="0"/>
              <a:t>Person-Centered Planning Tools</a:t>
            </a:r>
          </a:p>
          <a:p>
            <a:pPr>
              <a:lnSpc>
                <a:spcPct val="100000"/>
              </a:lnSpc>
              <a:spcBef>
                <a:spcPts val="0"/>
              </a:spcBef>
            </a:pPr>
            <a:r>
              <a:rPr lang="en-US" sz="3200" dirty="0"/>
              <a:t>Family Input</a:t>
            </a:r>
          </a:p>
          <a:p>
            <a:pPr>
              <a:lnSpc>
                <a:spcPct val="100000"/>
              </a:lnSpc>
              <a:spcBef>
                <a:spcPts val="0"/>
              </a:spcBef>
            </a:pPr>
            <a:r>
              <a:rPr lang="en-US" sz="3200" dirty="0"/>
              <a:t>Situational Assessments</a:t>
            </a:r>
          </a:p>
        </p:txBody>
      </p:sp>
    </p:spTree>
    <p:extLst>
      <p:ext uri="{BB962C8B-B14F-4D97-AF65-F5344CB8AC3E}">
        <p14:creationId xmlns:p14="http://schemas.microsoft.com/office/powerpoint/2010/main" val="8665639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5">
          <a:extLst>
            <a:ext uri="{FF2B5EF4-FFF2-40B4-BE49-F238E27FC236}">
              <a16:creationId xmlns:a16="http://schemas.microsoft.com/office/drawing/2014/main" id="{33EA94C3-21A1-F620-6D7E-E73177C94C9D}"/>
            </a:ext>
          </a:extLst>
        </p:cNvPr>
        <p:cNvGrpSpPr/>
        <p:nvPr/>
      </p:nvGrpSpPr>
      <p:grpSpPr>
        <a:xfrm>
          <a:off x="0" y="0"/>
          <a:ext cx="0" cy="0"/>
          <a:chOff x="0" y="0"/>
          <a:chExt cx="0" cy="0"/>
        </a:xfrm>
      </p:grpSpPr>
      <p:sp>
        <p:nvSpPr>
          <p:cNvPr id="76" name="Google Shape;76;p3">
            <a:extLst>
              <a:ext uri="{FF2B5EF4-FFF2-40B4-BE49-F238E27FC236}">
                <a16:creationId xmlns:a16="http://schemas.microsoft.com/office/drawing/2014/main" id="{77005291-3488-549F-8DAD-5534E955B1C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dirty="0">
                <a:latin typeface="Atkinson Hyperlegible" pitchFamily="2" charset="0"/>
              </a:rPr>
              <a:t>Using Transition Assessment Results </a:t>
            </a:r>
            <a:endParaRPr dirty="0">
              <a:latin typeface="Atkinson Hyperlegible" pitchFamily="2" charset="0"/>
            </a:endParaRPr>
          </a:p>
        </p:txBody>
      </p:sp>
      <p:sp>
        <p:nvSpPr>
          <p:cNvPr id="6" name="Rectangle: Rounded Corners 5">
            <a:extLst>
              <a:ext uri="{FF2B5EF4-FFF2-40B4-BE49-F238E27FC236}">
                <a16:creationId xmlns:a16="http://schemas.microsoft.com/office/drawing/2014/main" id="{D951CDA9-CC62-945A-FD24-77EB20F11A73}"/>
              </a:ext>
            </a:extLst>
          </p:cNvPr>
          <p:cNvSpPr/>
          <p:nvPr/>
        </p:nvSpPr>
        <p:spPr>
          <a:xfrm>
            <a:off x="513829" y="1690688"/>
            <a:ext cx="11164342" cy="820283"/>
          </a:xfrm>
          <a:prstGeom prst="roundRect">
            <a:avLst/>
          </a:prstGeom>
          <a:solidFill>
            <a:srgbClr val="1CA6DF"/>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Present Levels of Performance including Current Transition Assessment Results</a:t>
            </a:r>
          </a:p>
        </p:txBody>
      </p:sp>
      <p:sp>
        <p:nvSpPr>
          <p:cNvPr id="7" name="Rectangle: Rounded Corners 6">
            <a:extLst>
              <a:ext uri="{FF2B5EF4-FFF2-40B4-BE49-F238E27FC236}">
                <a16:creationId xmlns:a16="http://schemas.microsoft.com/office/drawing/2014/main" id="{66EE13E7-9962-7CB5-4DEF-86F3D8C9F617}"/>
              </a:ext>
            </a:extLst>
          </p:cNvPr>
          <p:cNvSpPr/>
          <p:nvPr/>
        </p:nvSpPr>
        <p:spPr>
          <a:xfrm>
            <a:off x="513829" y="2608717"/>
            <a:ext cx="11164342" cy="820283"/>
          </a:xfrm>
          <a:prstGeom prst="roundRect">
            <a:avLst/>
          </a:prstGeom>
          <a:solidFill>
            <a:srgbClr val="1CA6DF"/>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586763AE-A605-8BAB-FD61-584A2D35092A}"/>
              </a:ext>
            </a:extLst>
          </p:cNvPr>
          <p:cNvSpPr/>
          <p:nvPr/>
        </p:nvSpPr>
        <p:spPr>
          <a:xfrm>
            <a:off x="513829" y="3526746"/>
            <a:ext cx="11164342" cy="820283"/>
          </a:xfrm>
          <a:prstGeom prst="roundRect">
            <a:avLst/>
          </a:prstGeom>
          <a:solidFill>
            <a:srgbClr val="0066A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3DA84848-0A8D-83E0-3420-C457F5B36763}"/>
              </a:ext>
            </a:extLst>
          </p:cNvPr>
          <p:cNvSpPr/>
          <p:nvPr/>
        </p:nvSpPr>
        <p:spPr>
          <a:xfrm>
            <a:off x="513829" y="4444775"/>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Courses of Study</a:t>
            </a:r>
          </a:p>
        </p:txBody>
      </p:sp>
      <p:sp>
        <p:nvSpPr>
          <p:cNvPr id="10" name="Rectangle: Rounded Corners 9">
            <a:extLst>
              <a:ext uri="{FF2B5EF4-FFF2-40B4-BE49-F238E27FC236}">
                <a16:creationId xmlns:a16="http://schemas.microsoft.com/office/drawing/2014/main" id="{787894D0-B562-002C-DD70-A1306C85201A}"/>
              </a:ext>
            </a:extLst>
          </p:cNvPr>
          <p:cNvSpPr/>
          <p:nvPr/>
        </p:nvSpPr>
        <p:spPr>
          <a:xfrm>
            <a:off x="513829" y="5362804"/>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Coordinated Set of Activities</a:t>
            </a:r>
          </a:p>
        </p:txBody>
      </p:sp>
    </p:spTree>
    <p:extLst>
      <p:ext uri="{BB962C8B-B14F-4D97-AF65-F5344CB8AC3E}">
        <p14:creationId xmlns:p14="http://schemas.microsoft.com/office/powerpoint/2010/main" val="2156788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62167-2FCB-B790-4951-5B1254C50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460591-6508-E6C4-6C56-1BE6F2BF9E1B}"/>
              </a:ext>
            </a:extLst>
          </p:cNvPr>
          <p:cNvSpPr>
            <a:spLocks noGrp="1"/>
          </p:cNvSpPr>
          <p:nvPr>
            <p:ph type="title"/>
          </p:nvPr>
        </p:nvSpPr>
        <p:spPr/>
        <p:txBody>
          <a:bodyPr/>
          <a:lstStyle/>
          <a:p>
            <a:r>
              <a:rPr lang="en-US">
                <a:latin typeface="Atkinson Hyperlegible" pitchFamily="2" charset="0"/>
              </a:rPr>
              <a:t>Annual Goals</a:t>
            </a:r>
          </a:p>
        </p:txBody>
      </p:sp>
      <p:sp>
        <p:nvSpPr>
          <p:cNvPr id="3" name="Text Placeholder 2">
            <a:extLst>
              <a:ext uri="{FF2B5EF4-FFF2-40B4-BE49-F238E27FC236}">
                <a16:creationId xmlns:a16="http://schemas.microsoft.com/office/drawing/2014/main" id="{8AF8532D-AFC8-2B34-CC2C-4C4561CCF3C5}"/>
              </a:ext>
            </a:extLst>
          </p:cNvPr>
          <p:cNvSpPr>
            <a:spLocks noGrp="1"/>
          </p:cNvSpPr>
          <p:nvPr>
            <p:ph type="body" idx="1"/>
          </p:nvPr>
        </p:nvSpPr>
        <p:spPr>
          <a:xfrm>
            <a:off x="838200" y="1825625"/>
            <a:ext cx="10515600" cy="4351338"/>
          </a:xfrm>
        </p:spPr>
        <p:txBody>
          <a:bodyPr>
            <a:normAutofit/>
          </a:bodyPr>
          <a:lstStyle/>
          <a:p>
            <a:pPr indent="-457200">
              <a:lnSpc>
                <a:spcPct val="100000"/>
              </a:lnSpc>
              <a:spcBef>
                <a:spcPts val="0"/>
              </a:spcBef>
              <a:buClr>
                <a:srgbClr val="000000"/>
              </a:buClr>
              <a:buSzTx/>
              <a:defRPr/>
            </a:pPr>
            <a:r>
              <a:rPr lang="en-US" dirty="0">
                <a:solidFill>
                  <a:srgbClr val="000000"/>
                </a:solidFill>
                <a:latin typeface="Atkinson Hyperlegible Next" pitchFamily="2" charset="0"/>
                <a:ea typeface="Arial"/>
                <a:cs typeface="Arial" panose="020B0604020202020204" pitchFamily="34" charset="0"/>
                <a:sym typeface="Arial"/>
              </a:rPr>
              <a:t>Each postsecondary goal must have a corresponding annual transition goal.</a:t>
            </a:r>
          </a:p>
          <a:p>
            <a:pPr lvl="1">
              <a:lnSpc>
                <a:spcPct val="100000"/>
              </a:lnSpc>
              <a:spcBef>
                <a:spcPts val="0"/>
              </a:spcBef>
              <a:defRPr/>
            </a:pPr>
            <a:r>
              <a:rPr lang="en-US" dirty="0">
                <a:solidFill>
                  <a:srgbClr val="000000"/>
                </a:solidFill>
                <a:latin typeface="Atkinson Hyperlegible Next" pitchFamily="2" charset="0"/>
                <a:ea typeface="Arial"/>
                <a:cs typeface="Arial" panose="020B0604020202020204" pitchFamily="34" charset="0"/>
                <a:sym typeface="Arial"/>
              </a:rPr>
              <a:t>Must address each specific transition need identified from the assessment data to address what skills the student will learn in the timeframe of the IEP to demonstrate movement toward reaching Postsecondary Goals.</a:t>
            </a:r>
          </a:p>
          <a:p>
            <a:pPr>
              <a:lnSpc>
                <a:spcPct val="100000"/>
              </a:lnSpc>
              <a:spcBef>
                <a:spcPts val="0"/>
              </a:spcBef>
              <a:defRPr/>
            </a:pPr>
            <a:r>
              <a:rPr lang="en-US" dirty="0">
                <a:solidFill>
                  <a:srgbClr val="000000"/>
                </a:solidFill>
                <a:latin typeface="Atkinson Hyperlegible Next" pitchFamily="2" charset="0"/>
                <a:ea typeface="Arial"/>
                <a:cs typeface="Arial" panose="020B0604020202020204" pitchFamily="34" charset="0"/>
                <a:sym typeface="Arial"/>
              </a:rPr>
              <a:t>Must be updated annually using new assessment data.</a:t>
            </a:r>
          </a:p>
          <a:p>
            <a:pPr>
              <a:lnSpc>
                <a:spcPct val="100000"/>
              </a:lnSpc>
              <a:spcBef>
                <a:spcPts val="0"/>
              </a:spcBef>
              <a:defRPr/>
            </a:pPr>
            <a:r>
              <a:rPr lang="en-US" dirty="0">
                <a:solidFill>
                  <a:srgbClr val="000000"/>
                </a:solidFill>
                <a:latin typeface="Atkinson Hyperlegible Next" pitchFamily="2" charset="0"/>
                <a:ea typeface="Arial"/>
                <a:cs typeface="Arial" panose="020B0604020202020204" pitchFamily="34" charset="0"/>
                <a:sym typeface="Arial"/>
              </a:rPr>
              <a:t>Are not mere statements of passing a class with a certain grade or to complete requirements for high school graduation. </a:t>
            </a:r>
            <a:endParaRPr lang="en-US" u="sng" dirty="0">
              <a:solidFill>
                <a:srgbClr val="000000"/>
              </a:solidFill>
              <a:latin typeface="Atkinson Hyperlegible Next" pitchFamily="2" charset="0"/>
              <a:ea typeface="Arial"/>
              <a:cs typeface="Arial" panose="020B0604020202020204" pitchFamily="34" charset="0"/>
              <a:sym typeface="Arial"/>
              <a:hlinkClick r:id="rId3">
                <a:extLst>
                  <a:ext uri="{A12FA001-AC4F-418D-AE19-62706E023703}">
                    <ahyp:hlinkClr xmlns:ahyp="http://schemas.microsoft.com/office/drawing/2018/hyperlinkcolor" val="tx"/>
                  </a:ext>
                </a:extLst>
              </a:hlinkClick>
            </a:endParaRPr>
          </a:p>
          <a:p>
            <a:pPr marL="0" lvl="0" indent="0">
              <a:lnSpc>
                <a:spcPct val="100000"/>
              </a:lnSpc>
              <a:spcBef>
                <a:spcPts val="0"/>
              </a:spcBef>
              <a:buClr>
                <a:srgbClr val="000000"/>
              </a:buClr>
              <a:buSzTx/>
              <a:buNone/>
              <a:defRPr/>
            </a:pPr>
            <a:r>
              <a:rPr lang="en-US" u="sng" dirty="0">
                <a:solidFill>
                  <a:srgbClr val="004E9A"/>
                </a:solidFill>
                <a:latin typeface="Atkinson Hyperlegible Next" pitchFamily="2" charset="0"/>
                <a:ea typeface="Arial"/>
                <a:cs typeface="Arial" panose="020B0604020202020204" pitchFamily="34" charset="0"/>
                <a:sym typeface="Arial"/>
                <a:hlinkClick r:id="rId3">
                  <a:extLst>
                    <a:ext uri="{A12FA001-AC4F-418D-AE19-62706E023703}">
                      <ahyp:hlinkClr xmlns:ahyp="http://schemas.microsoft.com/office/drawing/2018/hyperlinkcolor" val="tx"/>
                    </a:ext>
                  </a:extLst>
                </a:hlinkClick>
              </a:rPr>
              <a:t>34 CFR 300.320(a)(2)(</a:t>
            </a:r>
            <a:r>
              <a:rPr lang="en-US" u="sng" dirty="0" err="1">
                <a:solidFill>
                  <a:srgbClr val="004E9A"/>
                </a:solidFill>
                <a:latin typeface="Atkinson Hyperlegible Next" pitchFamily="2" charset="0"/>
                <a:ea typeface="Arial"/>
                <a:cs typeface="Arial" panose="020B0604020202020204" pitchFamily="34" charset="0"/>
                <a:sym typeface="Arial"/>
                <a:hlinkClick r:id="rId3">
                  <a:extLst>
                    <a:ext uri="{A12FA001-AC4F-418D-AE19-62706E023703}">
                      <ahyp:hlinkClr xmlns:ahyp="http://schemas.microsoft.com/office/drawing/2018/hyperlinkcolor" val="tx"/>
                    </a:ext>
                  </a:extLst>
                </a:hlinkClick>
              </a:rPr>
              <a:t>i</a:t>
            </a:r>
            <a:r>
              <a:rPr lang="en-US" u="sng" dirty="0">
                <a:solidFill>
                  <a:srgbClr val="004E9A"/>
                </a:solidFill>
                <a:latin typeface="Atkinson Hyperlegible Next" pitchFamily="2" charset="0"/>
                <a:ea typeface="Arial"/>
                <a:cs typeface="Arial" panose="020B0604020202020204" pitchFamily="34" charset="0"/>
                <a:sym typeface="Arial"/>
                <a:hlinkClick r:id="rId3">
                  <a:extLst>
                    <a:ext uri="{A12FA001-AC4F-418D-AE19-62706E023703}">
                      <ahyp:hlinkClr xmlns:ahyp="http://schemas.microsoft.com/office/drawing/2018/hyperlinkcolor" val="tx"/>
                    </a:ext>
                  </a:extLst>
                </a:hlinkClick>
              </a:rPr>
              <a:t>)</a:t>
            </a:r>
            <a:endParaRPr lang="en-US" dirty="0">
              <a:solidFill>
                <a:srgbClr val="004E9A"/>
              </a:solidFill>
              <a:latin typeface="Atkinson Hyperlegible Next" pitchFamily="2" charset="0"/>
              <a:ea typeface="Arial"/>
              <a:cs typeface="Arial" panose="020B0604020202020204" pitchFamily="34" charset="0"/>
              <a:sym typeface="Arial"/>
            </a:endParaRPr>
          </a:p>
          <a:p>
            <a:endParaRPr lang="en-US" dirty="0"/>
          </a:p>
        </p:txBody>
      </p:sp>
    </p:spTree>
    <p:extLst>
      <p:ext uri="{BB962C8B-B14F-4D97-AF65-F5344CB8AC3E}">
        <p14:creationId xmlns:p14="http://schemas.microsoft.com/office/powerpoint/2010/main" val="2022777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E5B22-4D88-3B0D-16F6-235ABA5D7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1BD93-B1E7-EFBD-4842-831770490BA8}"/>
              </a:ext>
            </a:extLst>
          </p:cNvPr>
          <p:cNvSpPr>
            <a:spLocks noGrp="1"/>
          </p:cNvSpPr>
          <p:nvPr>
            <p:ph type="title"/>
          </p:nvPr>
        </p:nvSpPr>
        <p:spPr/>
        <p:txBody>
          <a:bodyPr/>
          <a:lstStyle/>
          <a:p>
            <a:r>
              <a:rPr lang="en-US">
                <a:latin typeface="Atkinson Hyperlegible" pitchFamily="2" charset="0"/>
              </a:rPr>
              <a:t>Annual Goals Areas</a:t>
            </a:r>
          </a:p>
        </p:txBody>
      </p:sp>
      <p:sp>
        <p:nvSpPr>
          <p:cNvPr id="3" name="Text Placeholder 2">
            <a:extLst>
              <a:ext uri="{FF2B5EF4-FFF2-40B4-BE49-F238E27FC236}">
                <a16:creationId xmlns:a16="http://schemas.microsoft.com/office/drawing/2014/main" id="{78838FAB-533B-6B12-5C78-5508B5555F8E}"/>
              </a:ext>
            </a:extLst>
          </p:cNvPr>
          <p:cNvSpPr>
            <a:spLocks noGrp="1"/>
          </p:cNvSpPr>
          <p:nvPr>
            <p:ph type="body" idx="1"/>
          </p:nvPr>
        </p:nvSpPr>
        <p:spPr>
          <a:xfrm>
            <a:off x="838200" y="1377696"/>
            <a:ext cx="10515600" cy="4799267"/>
          </a:xfrm>
        </p:spPr>
        <p:txBody>
          <a:bodyPr>
            <a:normAutofit/>
          </a:bodyPr>
          <a:lstStyle/>
          <a:p>
            <a:pPr>
              <a:lnSpc>
                <a:spcPct val="100000"/>
              </a:lnSpc>
              <a:spcBef>
                <a:spcPts val="0"/>
              </a:spcBef>
            </a:pPr>
            <a:r>
              <a:rPr lang="en-US" sz="3200" dirty="0">
                <a:latin typeface="Atkinson Hyperlegible Next" pitchFamily="2" charset="0"/>
              </a:rPr>
              <a:t>Postsecondary Goal Areas:</a:t>
            </a:r>
          </a:p>
          <a:p>
            <a:pPr lvl="1">
              <a:lnSpc>
                <a:spcPct val="100000"/>
              </a:lnSpc>
              <a:spcBef>
                <a:spcPts val="0"/>
              </a:spcBef>
            </a:pPr>
            <a:r>
              <a:rPr lang="en-US" sz="2800" dirty="0">
                <a:solidFill>
                  <a:schemeClr val="tx1"/>
                </a:solidFill>
                <a:latin typeface="Atkinson Hyperlegible Next" pitchFamily="2" charset="0"/>
              </a:rPr>
              <a:t>Education and Training*</a:t>
            </a:r>
          </a:p>
          <a:p>
            <a:pPr lvl="1">
              <a:lnSpc>
                <a:spcPct val="100000"/>
              </a:lnSpc>
              <a:spcBef>
                <a:spcPts val="0"/>
              </a:spcBef>
            </a:pPr>
            <a:r>
              <a:rPr lang="en-US" sz="2800" dirty="0">
                <a:solidFill>
                  <a:schemeClr val="tx1"/>
                </a:solidFill>
                <a:latin typeface="Atkinson Hyperlegible Next" pitchFamily="2" charset="0"/>
              </a:rPr>
              <a:t>Employment*</a:t>
            </a:r>
          </a:p>
          <a:p>
            <a:pPr lvl="1">
              <a:lnSpc>
                <a:spcPct val="100000"/>
              </a:lnSpc>
              <a:spcBef>
                <a:spcPts val="0"/>
              </a:spcBef>
            </a:pPr>
            <a:r>
              <a:rPr lang="en-US" sz="2800" dirty="0">
                <a:solidFill>
                  <a:schemeClr val="tx1"/>
                </a:solidFill>
                <a:latin typeface="Atkinson Hyperlegible Next" pitchFamily="2" charset="0"/>
              </a:rPr>
              <a:t>Independent Living (if appropriate)**</a:t>
            </a:r>
          </a:p>
          <a:p>
            <a:pPr lvl="1">
              <a:lnSpc>
                <a:spcPct val="100000"/>
              </a:lnSpc>
              <a:spcBef>
                <a:spcPts val="0"/>
              </a:spcBef>
            </a:pPr>
            <a:r>
              <a:rPr lang="en-US" sz="2800" dirty="0">
                <a:solidFill>
                  <a:schemeClr val="tx1"/>
                </a:solidFill>
                <a:latin typeface="Atkinson Hyperlegible Next" pitchFamily="2" charset="0"/>
              </a:rPr>
              <a:t>Community Participation (if appropriate)**</a:t>
            </a:r>
          </a:p>
          <a:p>
            <a:pPr marL="914400" lvl="2" indent="0">
              <a:lnSpc>
                <a:spcPct val="100000"/>
              </a:lnSpc>
              <a:spcBef>
                <a:spcPts val="0"/>
              </a:spcBef>
              <a:buSzPct val="117647"/>
              <a:buNone/>
            </a:pPr>
            <a:r>
              <a:rPr lang="en-US" sz="2400" dirty="0">
                <a:latin typeface="Atkinson Hyperlegible Next" pitchFamily="2" charset="0"/>
              </a:rPr>
              <a:t>*Required for all students</a:t>
            </a:r>
          </a:p>
          <a:p>
            <a:pPr marL="914400" lvl="2" indent="0">
              <a:lnSpc>
                <a:spcPct val="100000"/>
              </a:lnSpc>
              <a:spcBef>
                <a:spcPts val="0"/>
              </a:spcBef>
              <a:buSzPct val="117647"/>
              <a:buNone/>
            </a:pPr>
            <a:r>
              <a:rPr lang="en-US" sz="2400" dirty="0">
                <a:latin typeface="Atkinson Hyperlegible Next" pitchFamily="2" charset="0"/>
              </a:rPr>
              <a:t>**Required for students who participate in the OAAP</a:t>
            </a:r>
          </a:p>
        </p:txBody>
      </p:sp>
    </p:spTree>
    <p:extLst>
      <p:ext uri="{BB962C8B-B14F-4D97-AF65-F5344CB8AC3E}">
        <p14:creationId xmlns:p14="http://schemas.microsoft.com/office/powerpoint/2010/main" val="9811672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C1D8-6D09-58E1-C451-449AA45F1920}"/>
              </a:ext>
            </a:extLst>
          </p:cNvPr>
          <p:cNvSpPr>
            <a:spLocks noGrp="1"/>
          </p:cNvSpPr>
          <p:nvPr>
            <p:ph type="title"/>
          </p:nvPr>
        </p:nvSpPr>
        <p:spPr/>
        <p:txBody>
          <a:bodyPr/>
          <a:lstStyle/>
          <a:p>
            <a:r>
              <a:rPr lang="en-US">
                <a:latin typeface="Atkinson Hyperlegible" pitchFamily="2" charset="0"/>
              </a:rPr>
              <a:t>Annual Goal Requirements</a:t>
            </a:r>
          </a:p>
        </p:txBody>
      </p:sp>
      <p:sp>
        <p:nvSpPr>
          <p:cNvPr id="3" name="Text Placeholder 2">
            <a:extLst>
              <a:ext uri="{FF2B5EF4-FFF2-40B4-BE49-F238E27FC236}">
                <a16:creationId xmlns:a16="http://schemas.microsoft.com/office/drawing/2014/main" id="{CB5EFCDE-56DC-2231-A97B-C494E53501E2}"/>
              </a:ext>
            </a:extLst>
          </p:cNvPr>
          <p:cNvSpPr>
            <a:spLocks noGrp="1"/>
          </p:cNvSpPr>
          <p:nvPr>
            <p:ph type="body" idx="1"/>
          </p:nvPr>
        </p:nvSpPr>
        <p:spPr>
          <a:xfrm>
            <a:off x="838200" y="1711708"/>
            <a:ext cx="10515600" cy="4486275"/>
          </a:xfrm>
        </p:spPr>
        <p:txBody>
          <a:bodyPr/>
          <a:lstStyle/>
          <a:p>
            <a:r>
              <a:rPr lang="en-US" sz="3200">
                <a:solidFill>
                  <a:schemeClr val="dk2"/>
                </a:solidFill>
                <a:latin typeface="Atkinson Hyperlegible Next" pitchFamily="2" charset="0"/>
              </a:rPr>
              <a:t>Students assessed by alternate achievement standards, must have short-term objectives/benchmarks.</a:t>
            </a:r>
          </a:p>
          <a:p>
            <a:r>
              <a:rPr lang="en-US" sz="3200">
                <a:solidFill>
                  <a:schemeClr val="dk2"/>
                </a:solidFill>
                <a:latin typeface="Atkinson Hyperlegible Next" pitchFamily="2" charset="0"/>
              </a:rPr>
              <a:t>A goal must have at least two objectives. </a:t>
            </a:r>
          </a:p>
          <a:p>
            <a:pPr lvl="1"/>
            <a:r>
              <a:rPr lang="en-US" sz="2800">
                <a:solidFill>
                  <a:schemeClr val="dk2"/>
                </a:solidFill>
                <a:latin typeface="Atkinson Hyperlegible Next" pitchFamily="2" charset="0"/>
              </a:rPr>
              <a:t>Objectives can be graduated components/steps toward the goal, increasing criteria toward reaching the goal, or varying/fading conditions under which the student reaches the goal.</a:t>
            </a:r>
            <a:endParaRPr lang="en-US" sz="2800">
              <a:latin typeface="Atkinson Hyperlegible Next" pitchFamily="2" charset="0"/>
            </a:endParaRPr>
          </a:p>
        </p:txBody>
      </p:sp>
    </p:spTree>
    <p:extLst>
      <p:ext uri="{BB962C8B-B14F-4D97-AF65-F5344CB8AC3E}">
        <p14:creationId xmlns:p14="http://schemas.microsoft.com/office/powerpoint/2010/main" val="28240649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F53AC-4BD3-8727-C935-77610CEA94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6F4A5-7EB8-AA48-F649-7808779CC668}"/>
              </a:ext>
            </a:extLst>
          </p:cNvPr>
          <p:cNvSpPr>
            <a:spLocks noGrp="1"/>
          </p:cNvSpPr>
          <p:nvPr>
            <p:ph type="title"/>
          </p:nvPr>
        </p:nvSpPr>
        <p:spPr/>
        <p:txBody>
          <a:bodyPr/>
          <a:lstStyle/>
          <a:p>
            <a:r>
              <a:rPr lang="en-US">
                <a:latin typeface="Atkinson Hyperlegible" pitchFamily="2" charset="0"/>
              </a:rPr>
              <a:t>Measurable Annual Transition Goals</a:t>
            </a:r>
          </a:p>
        </p:txBody>
      </p:sp>
      <p:sp>
        <p:nvSpPr>
          <p:cNvPr id="3" name="Text Placeholder 2">
            <a:extLst>
              <a:ext uri="{FF2B5EF4-FFF2-40B4-BE49-F238E27FC236}">
                <a16:creationId xmlns:a16="http://schemas.microsoft.com/office/drawing/2014/main" id="{C97BAEAC-E3FE-7F76-E94D-AA476B2214E0}"/>
              </a:ext>
            </a:extLst>
          </p:cNvPr>
          <p:cNvSpPr>
            <a:spLocks noGrp="1"/>
          </p:cNvSpPr>
          <p:nvPr>
            <p:ph type="body" idx="1"/>
          </p:nvPr>
        </p:nvSpPr>
        <p:spPr>
          <a:xfrm>
            <a:off x="838200" y="1389888"/>
            <a:ext cx="10515600" cy="4787075"/>
          </a:xfrm>
        </p:spPr>
        <p:txBody>
          <a:bodyPr>
            <a:normAutofit fontScale="92500" lnSpcReduction="10000"/>
          </a:bodyPr>
          <a:lstStyle/>
          <a:p>
            <a:pPr>
              <a:lnSpc>
                <a:spcPct val="110000"/>
              </a:lnSpc>
              <a:spcBef>
                <a:spcPts val="0"/>
              </a:spcBef>
            </a:pPr>
            <a:r>
              <a:rPr lang="en-US" sz="3500">
                <a:solidFill>
                  <a:schemeClr val="dk2"/>
                </a:solidFill>
                <a:latin typeface="Atkinson Hyperlegible Next" pitchFamily="2" charset="0"/>
              </a:rPr>
              <a:t>Annual Transition Goals need to include the following:</a:t>
            </a:r>
            <a:endParaRPr lang="en-US" sz="3500">
              <a:latin typeface="Atkinson Hyperlegible Next" pitchFamily="2" charset="0"/>
            </a:endParaRPr>
          </a:p>
          <a:p>
            <a:pPr lvl="1">
              <a:lnSpc>
                <a:spcPct val="110000"/>
              </a:lnSpc>
              <a:spcBef>
                <a:spcPts val="0"/>
              </a:spcBef>
            </a:pPr>
            <a:r>
              <a:rPr lang="en-US" sz="3000" b="1">
                <a:solidFill>
                  <a:schemeClr val="dk2"/>
                </a:solidFill>
                <a:latin typeface="Atkinson Hyperlegible Next" pitchFamily="2" charset="0"/>
              </a:rPr>
              <a:t>Condition</a:t>
            </a:r>
            <a:r>
              <a:rPr lang="en-US" sz="3000">
                <a:solidFill>
                  <a:schemeClr val="dk2"/>
                </a:solidFill>
                <a:latin typeface="Atkinson Hyperlegible Next" pitchFamily="2" charset="0"/>
              </a:rPr>
              <a:t> (When, How, with What)</a:t>
            </a:r>
            <a:endParaRPr lang="en-US" sz="3000">
              <a:latin typeface="Atkinson Hyperlegible Next" pitchFamily="2" charset="0"/>
            </a:endParaRPr>
          </a:p>
          <a:p>
            <a:pPr lvl="2">
              <a:lnSpc>
                <a:spcPct val="110000"/>
              </a:lnSpc>
              <a:spcBef>
                <a:spcPts val="0"/>
              </a:spcBef>
            </a:pPr>
            <a:r>
              <a:rPr lang="en-US" sz="2600">
                <a:solidFill>
                  <a:schemeClr val="dk2"/>
                </a:solidFill>
                <a:latin typeface="Atkinson Hyperlegible Next" pitchFamily="2" charset="0"/>
              </a:rPr>
              <a:t>The application of skills or knowledge</a:t>
            </a:r>
            <a:endParaRPr lang="en-US" sz="2600">
              <a:latin typeface="Atkinson Hyperlegible Next" pitchFamily="2" charset="0"/>
            </a:endParaRPr>
          </a:p>
          <a:p>
            <a:pPr lvl="1">
              <a:lnSpc>
                <a:spcPct val="110000"/>
              </a:lnSpc>
              <a:spcBef>
                <a:spcPts val="0"/>
              </a:spcBef>
            </a:pPr>
            <a:r>
              <a:rPr lang="en-US" sz="3000" b="1">
                <a:solidFill>
                  <a:schemeClr val="dk2"/>
                </a:solidFill>
                <a:latin typeface="Atkinson Hyperlegible Next" pitchFamily="2" charset="0"/>
              </a:rPr>
              <a:t>Behavior</a:t>
            </a:r>
            <a:r>
              <a:rPr lang="en-US" sz="3000">
                <a:solidFill>
                  <a:schemeClr val="dk2"/>
                </a:solidFill>
                <a:latin typeface="Atkinson Hyperlegible Next" pitchFamily="2" charset="0"/>
              </a:rPr>
              <a:t> (Specific)</a:t>
            </a:r>
            <a:endParaRPr lang="en-US" sz="3000">
              <a:latin typeface="Atkinson Hyperlegible Next" pitchFamily="2" charset="0"/>
            </a:endParaRPr>
          </a:p>
          <a:p>
            <a:pPr lvl="2">
              <a:lnSpc>
                <a:spcPct val="110000"/>
              </a:lnSpc>
              <a:spcBef>
                <a:spcPts val="0"/>
              </a:spcBef>
            </a:pPr>
            <a:r>
              <a:rPr lang="en-US" sz="2600">
                <a:solidFill>
                  <a:schemeClr val="dk2"/>
                </a:solidFill>
                <a:latin typeface="Atkinson Hyperlegible Next" pitchFamily="2" charset="0"/>
              </a:rPr>
              <a:t>Identifies the performance being monitored </a:t>
            </a:r>
            <a:endParaRPr lang="en-US" sz="2600">
              <a:latin typeface="Atkinson Hyperlegible Next" pitchFamily="2" charset="0"/>
            </a:endParaRPr>
          </a:p>
          <a:p>
            <a:pPr lvl="2">
              <a:lnSpc>
                <a:spcPct val="110000"/>
              </a:lnSpc>
              <a:spcBef>
                <a:spcPts val="0"/>
              </a:spcBef>
            </a:pPr>
            <a:r>
              <a:rPr lang="en-US" sz="2600">
                <a:solidFill>
                  <a:schemeClr val="dk2"/>
                </a:solidFill>
                <a:latin typeface="Atkinson Hyperlegible Next" pitchFamily="2" charset="0"/>
              </a:rPr>
              <a:t>Describes the materials/environment necessary to complete goal</a:t>
            </a:r>
            <a:endParaRPr lang="en-US" sz="2600">
              <a:latin typeface="Atkinson Hyperlegible Next" pitchFamily="2" charset="0"/>
            </a:endParaRPr>
          </a:p>
          <a:p>
            <a:pPr lvl="1">
              <a:lnSpc>
                <a:spcPct val="110000"/>
              </a:lnSpc>
              <a:spcBef>
                <a:spcPts val="0"/>
              </a:spcBef>
            </a:pPr>
            <a:r>
              <a:rPr lang="en-US" sz="3000" b="1">
                <a:solidFill>
                  <a:schemeClr val="dk2"/>
                </a:solidFill>
                <a:latin typeface="Atkinson Hyperlegible Next" pitchFamily="2" charset="0"/>
              </a:rPr>
              <a:t>Criterion</a:t>
            </a:r>
            <a:r>
              <a:rPr lang="en-US" sz="3000">
                <a:solidFill>
                  <a:schemeClr val="dk2"/>
                </a:solidFill>
                <a:latin typeface="Atkinson Hyperlegible Next" pitchFamily="2" charset="0"/>
              </a:rPr>
              <a:t> (To what degree)</a:t>
            </a:r>
            <a:endParaRPr lang="en-US" sz="3000">
              <a:latin typeface="Atkinson Hyperlegible Next" pitchFamily="2" charset="0"/>
            </a:endParaRPr>
          </a:p>
          <a:p>
            <a:pPr lvl="2">
              <a:lnSpc>
                <a:spcPct val="110000"/>
              </a:lnSpc>
              <a:spcBef>
                <a:spcPts val="0"/>
              </a:spcBef>
            </a:pPr>
            <a:r>
              <a:rPr lang="en-US" sz="2600">
                <a:solidFill>
                  <a:schemeClr val="dk2"/>
                </a:solidFill>
                <a:latin typeface="Atkinson Hyperlegible Next" pitchFamily="2" charset="0"/>
              </a:rPr>
              <a:t>Duration (How Long, How Often)</a:t>
            </a:r>
            <a:endParaRPr lang="en-US" sz="2600">
              <a:latin typeface="Atkinson Hyperlegible Next" pitchFamily="2" charset="0"/>
            </a:endParaRPr>
          </a:p>
          <a:p>
            <a:pPr lvl="2">
              <a:lnSpc>
                <a:spcPct val="110000"/>
              </a:lnSpc>
              <a:spcBef>
                <a:spcPts val="0"/>
              </a:spcBef>
            </a:pPr>
            <a:r>
              <a:rPr lang="en-US" sz="2600">
                <a:solidFill>
                  <a:schemeClr val="dk2"/>
                </a:solidFill>
                <a:latin typeface="Atkinson Hyperlegible Next" pitchFamily="2" charset="0"/>
              </a:rPr>
              <a:t>Degree of Accuracy</a:t>
            </a:r>
            <a:endParaRPr lang="en-US" sz="2600">
              <a:latin typeface="Atkinson Hyperlegible Next" pitchFamily="2" charset="0"/>
            </a:endParaRPr>
          </a:p>
          <a:p>
            <a:pPr lvl="2">
              <a:lnSpc>
                <a:spcPct val="110000"/>
              </a:lnSpc>
              <a:spcBef>
                <a:spcPts val="0"/>
              </a:spcBef>
            </a:pPr>
            <a:r>
              <a:rPr lang="en-US" sz="2600">
                <a:solidFill>
                  <a:schemeClr val="dk2"/>
                </a:solidFill>
                <a:latin typeface="Atkinson Hyperlegible Next" pitchFamily="2" charset="0"/>
              </a:rPr>
              <a:t>Number of Trials</a:t>
            </a:r>
            <a:endParaRPr lang="en-US" sz="2600">
              <a:latin typeface="Atkinson Hyperlegible Next" pitchFamily="2" charset="0"/>
            </a:endParaRPr>
          </a:p>
          <a:p>
            <a:pPr lvl="2">
              <a:lnSpc>
                <a:spcPct val="110000"/>
              </a:lnSpc>
              <a:spcBef>
                <a:spcPts val="0"/>
              </a:spcBef>
            </a:pPr>
            <a:r>
              <a:rPr lang="en-US" sz="2600">
                <a:solidFill>
                  <a:schemeClr val="dk2"/>
                </a:solidFill>
                <a:latin typeface="Atkinson Hyperlegible Next" pitchFamily="2" charset="0"/>
              </a:rPr>
              <a:t>Frequency</a:t>
            </a:r>
            <a:endParaRPr lang="en-US" sz="2600">
              <a:latin typeface="Atkinson Hyperlegible Next" pitchFamily="2" charset="0"/>
            </a:endParaRPr>
          </a:p>
        </p:txBody>
      </p:sp>
    </p:spTree>
    <p:extLst>
      <p:ext uri="{BB962C8B-B14F-4D97-AF65-F5344CB8AC3E}">
        <p14:creationId xmlns:p14="http://schemas.microsoft.com/office/powerpoint/2010/main" val="7637012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E0036-E2EB-DD7E-7106-BDC69932C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0C8455-3DE6-7516-4359-D30A2179A777}"/>
              </a:ext>
            </a:extLst>
          </p:cNvPr>
          <p:cNvSpPr>
            <a:spLocks noGrp="1"/>
          </p:cNvSpPr>
          <p:nvPr>
            <p:ph type="title"/>
          </p:nvPr>
        </p:nvSpPr>
        <p:spPr/>
        <p:txBody>
          <a:bodyPr/>
          <a:lstStyle/>
          <a:p>
            <a:r>
              <a:rPr lang="en-US">
                <a:latin typeface="Atkinson Hyperlegible"/>
              </a:rPr>
              <a:t>Creating Annual Goals - 1</a:t>
            </a:r>
          </a:p>
        </p:txBody>
      </p:sp>
      <p:sp>
        <p:nvSpPr>
          <p:cNvPr id="3" name="Text Placeholder 2">
            <a:extLst>
              <a:ext uri="{FF2B5EF4-FFF2-40B4-BE49-F238E27FC236}">
                <a16:creationId xmlns:a16="http://schemas.microsoft.com/office/drawing/2014/main" id="{691E3254-2CED-34B3-0776-726E5DC917A0}"/>
              </a:ext>
            </a:extLst>
          </p:cNvPr>
          <p:cNvSpPr>
            <a:spLocks noGrp="1"/>
          </p:cNvSpPr>
          <p:nvPr>
            <p:ph type="body" idx="1"/>
          </p:nvPr>
        </p:nvSpPr>
        <p:spPr>
          <a:xfrm>
            <a:off x="838200" y="1450848"/>
            <a:ext cx="10515600" cy="4726115"/>
          </a:xfrm>
        </p:spPr>
        <p:txBody>
          <a:bodyPr>
            <a:normAutofit/>
          </a:bodyPr>
          <a:lstStyle/>
          <a:p>
            <a:pPr>
              <a:lnSpc>
                <a:spcPct val="100000"/>
              </a:lnSpc>
              <a:spcBef>
                <a:spcPts val="0"/>
              </a:spcBef>
            </a:pPr>
            <a:r>
              <a:rPr lang="en-US" sz="3200" b="1"/>
              <a:t>Education and Training</a:t>
            </a:r>
            <a:r>
              <a:rPr lang="en-US" sz="3200"/>
              <a:t>: What skills do I need to learn in the timeframe of this IEP to learn and/or go to school where I want? (e.g., self-determination, reading comprehension, behavior, communication, assistive technology, study skills, etc.)</a:t>
            </a:r>
          </a:p>
          <a:p>
            <a:pPr>
              <a:lnSpc>
                <a:spcPct val="100000"/>
              </a:lnSpc>
              <a:spcBef>
                <a:spcPts val="0"/>
              </a:spcBef>
            </a:pPr>
            <a:r>
              <a:rPr lang="en-US" sz="3200" b="1"/>
              <a:t>Employment</a:t>
            </a:r>
            <a:r>
              <a:rPr lang="en-US" sz="3200"/>
              <a:t>: What skills do I need to learn in the timeframe of this IEP to work where I want? (e.g., employability skills, positive behavior strategies, communication, self-advocacy, etc.)</a:t>
            </a:r>
          </a:p>
          <a:p>
            <a:endParaRPr lang="en-US"/>
          </a:p>
        </p:txBody>
      </p:sp>
    </p:spTree>
    <p:extLst>
      <p:ext uri="{BB962C8B-B14F-4D97-AF65-F5344CB8AC3E}">
        <p14:creationId xmlns:p14="http://schemas.microsoft.com/office/powerpoint/2010/main" val="30225014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5FCF8-A0B7-FB4D-A1FD-E190B598B8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0D5263-65F8-C852-9C36-D60481326C72}"/>
              </a:ext>
            </a:extLst>
          </p:cNvPr>
          <p:cNvSpPr>
            <a:spLocks noGrp="1"/>
          </p:cNvSpPr>
          <p:nvPr>
            <p:ph type="title"/>
          </p:nvPr>
        </p:nvSpPr>
        <p:spPr/>
        <p:txBody>
          <a:bodyPr/>
          <a:lstStyle/>
          <a:p>
            <a:r>
              <a:rPr lang="en-US">
                <a:latin typeface="Atkinson Hyperlegible"/>
              </a:rPr>
              <a:t>Creating Annual Goals - 2</a:t>
            </a:r>
          </a:p>
        </p:txBody>
      </p:sp>
      <p:sp>
        <p:nvSpPr>
          <p:cNvPr id="3" name="Text Placeholder 2">
            <a:extLst>
              <a:ext uri="{FF2B5EF4-FFF2-40B4-BE49-F238E27FC236}">
                <a16:creationId xmlns:a16="http://schemas.microsoft.com/office/drawing/2014/main" id="{FCDFED0A-7833-A6F1-9E9A-1C7847B1AAC5}"/>
              </a:ext>
            </a:extLst>
          </p:cNvPr>
          <p:cNvSpPr>
            <a:spLocks noGrp="1"/>
          </p:cNvSpPr>
          <p:nvPr>
            <p:ph type="body" idx="1"/>
          </p:nvPr>
        </p:nvSpPr>
        <p:spPr>
          <a:xfrm>
            <a:off x="838200" y="1450848"/>
            <a:ext cx="10515600" cy="4726115"/>
          </a:xfrm>
        </p:spPr>
        <p:txBody>
          <a:bodyPr>
            <a:noAutofit/>
          </a:bodyPr>
          <a:lstStyle/>
          <a:p>
            <a:pPr>
              <a:lnSpc>
                <a:spcPct val="100000"/>
              </a:lnSpc>
              <a:spcBef>
                <a:spcPts val="0"/>
              </a:spcBef>
            </a:pPr>
            <a:r>
              <a:rPr lang="en-US" sz="3200" b="1"/>
              <a:t>Independent Living</a:t>
            </a:r>
            <a:r>
              <a:rPr lang="en-US" sz="3200"/>
              <a:t>: What skills do I need to learn in the timeframe of this IEP to live where I want? (e.g., money management, health, safety, cooking/cleaning, etc.)</a:t>
            </a:r>
          </a:p>
          <a:p>
            <a:pPr>
              <a:lnSpc>
                <a:spcPct val="100000"/>
              </a:lnSpc>
              <a:spcBef>
                <a:spcPts val="0"/>
              </a:spcBef>
            </a:pPr>
            <a:r>
              <a:rPr lang="en-US" sz="3200" b="1"/>
              <a:t>Community Participation</a:t>
            </a:r>
            <a:r>
              <a:rPr lang="en-US" sz="3200"/>
              <a:t>: What skills do I need to learn in the timeframe of this IEP to participate in my community? (e.g., self-determination, communication, assistive technology, positive behavior strategies, mobility, social skills, etc.)</a:t>
            </a:r>
          </a:p>
        </p:txBody>
      </p:sp>
    </p:spTree>
    <p:extLst>
      <p:ext uri="{BB962C8B-B14F-4D97-AF65-F5344CB8AC3E}">
        <p14:creationId xmlns:p14="http://schemas.microsoft.com/office/powerpoint/2010/main" val="15392544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9EF37-AD80-1C6E-AF72-EB8BD1F08C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7288EB-148E-C18F-99D6-96FB71B938CF}"/>
              </a:ext>
            </a:extLst>
          </p:cNvPr>
          <p:cNvSpPr>
            <a:spLocks noGrp="1"/>
          </p:cNvSpPr>
          <p:nvPr>
            <p:ph type="title"/>
          </p:nvPr>
        </p:nvSpPr>
        <p:spPr>
          <a:xfrm>
            <a:off x="614484" y="365125"/>
            <a:ext cx="10963031" cy="768731"/>
          </a:xfrm>
        </p:spPr>
        <p:txBody>
          <a:bodyPr>
            <a:normAutofit/>
          </a:bodyPr>
          <a:lstStyle/>
          <a:p>
            <a:r>
              <a:rPr lang="en-US" sz="4000">
                <a:latin typeface="Atkinson Hyperlegible" pitchFamily="2" charset="0"/>
              </a:rPr>
              <a:t>Data for Annual Transition Goals for SWSSN</a:t>
            </a:r>
          </a:p>
        </p:txBody>
      </p:sp>
      <p:sp>
        <p:nvSpPr>
          <p:cNvPr id="3" name="Text Placeholder 2">
            <a:extLst>
              <a:ext uri="{FF2B5EF4-FFF2-40B4-BE49-F238E27FC236}">
                <a16:creationId xmlns:a16="http://schemas.microsoft.com/office/drawing/2014/main" id="{48489CC1-A00C-AF0A-540C-42B20B9A4E70}"/>
              </a:ext>
            </a:extLst>
          </p:cNvPr>
          <p:cNvSpPr>
            <a:spLocks noGrp="1"/>
          </p:cNvSpPr>
          <p:nvPr>
            <p:ph type="body" idx="1"/>
          </p:nvPr>
        </p:nvSpPr>
        <p:spPr>
          <a:xfrm>
            <a:off x="492369" y="1133856"/>
            <a:ext cx="11160369" cy="5043107"/>
          </a:xfrm>
        </p:spPr>
        <p:txBody>
          <a:bodyPr>
            <a:normAutofit/>
          </a:bodyPr>
          <a:lstStyle/>
          <a:p>
            <a:pPr>
              <a:lnSpc>
                <a:spcPct val="100000"/>
              </a:lnSpc>
              <a:spcBef>
                <a:spcPts val="100"/>
              </a:spcBef>
              <a:tabLst>
                <a:tab pos="332105" algn="l"/>
              </a:tabLst>
              <a:defRPr/>
            </a:pPr>
            <a:r>
              <a:rPr lang="en-US" sz="3200" spc="-20">
                <a:solidFill>
                  <a:srgbClr val="000000"/>
                </a:solidFill>
                <a:latin typeface="Atkinson Hyperlegible Next" pitchFamily="2" charset="0"/>
                <a:cs typeface="Arial"/>
                <a:sym typeface="Arial"/>
              </a:rPr>
              <a:t>Curriculum-</a:t>
            </a:r>
            <a:r>
              <a:rPr lang="en-US" sz="3200">
                <a:solidFill>
                  <a:srgbClr val="000000"/>
                </a:solidFill>
                <a:latin typeface="Atkinson Hyperlegible Next" pitchFamily="2" charset="0"/>
                <a:cs typeface="Arial"/>
                <a:sym typeface="Arial"/>
              </a:rPr>
              <a:t>based</a:t>
            </a:r>
            <a:r>
              <a:rPr lang="en-US" sz="3200" spc="-45">
                <a:solidFill>
                  <a:srgbClr val="000000"/>
                </a:solidFill>
                <a:latin typeface="Atkinson Hyperlegible Next" pitchFamily="2" charset="0"/>
                <a:cs typeface="Arial"/>
                <a:sym typeface="Arial"/>
              </a:rPr>
              <a:t> </a:t>
            </a:r>
            <a:r>
              <a:rPr lang="en-US" sz="3200" spc="-10">
                <a:solidFill>
                  <a:srgbClr val="000000"/>
                </a:solidFill>
                <a:latin typeface="Atkinson Hyperlegible Next" pitchFamily="2" charset="0"/>
                <a:cs typeface="Arial"/>
                <a:sym typeface="Arial"/>
              </a:rPr>
              <a:t>and teacher-made assessments</a:t>
            </a:r>
            <a:endParaRPr lang="en-US" sz="3200">
              <a:solidFill>
                <a:srgbClr val="000000"/>
              </a:solidFill>
              <a:latin typeface="Atkinson Hyperlegible Next" pitchFamily="2" charset="0"/>
              <a:cs typeface="Arial"/>
              <a:sym typeface="Arial"/>
            </a:endParaRPr>
          </a:p>
          <a:p>
            <a:pPr>
              <a:lnSpc>
                <a:spcPct val="100000"/>
              </a:lnSpc>
              <a:spcBef>
                <a:spcPts val="100"/>
              </a:spcBef>
              <a:tabLst>
                <a:tab pos="332105" algn="l"/>
              </a:tabLst>
              <a:defRPr/>
            </a:pPr>
            <a:r>
              <a:rPr lang="en-US" sz="3200" spc="-10">
                <a:solidFill>
                  <a:srgbClr val="000000"/>
                </a:solidFill>
                <a:latin typeface="Atkinson Hyperlegible Next" pitchFamily="2" charset="0"/>
                <a:cs typeface="Arial"/>
                <a:sym typeface="Arial"/>
              </a:rPr>
              <a:t>Instructionally embedded assessments (OAAP/DLM)</a:t>
            </a:r>
            <a:endParaRPr lang="en-US" sz="3200">
              <a:solidFill>
                <a:srgbClr val="000000"/>
              </a:solidFill>
              <a:latin typeface="Atkinson Hyperlegible Next" pitchFamily="2" charset="0"/>
              <a:cs typeface="Arial"/>
              <a:sym typeface="Arial"/>
            </a:endParaRPr>
          </a:p>
          <a:p>
            <a:pPr>
              <a:lnSpc>
                <a:spcPct val="100000"/>
              </a:lnSpc>
              <a:spcBef>
                <a:spcPts val="100"/>
              </a:spcBef>
              <a:tabLst>
                <a:tab pos="332740" algn="l"/>
              </a:tabLst>
              <a:defRPr/>
            </a:pPr>
            <a:r>
              <a:rPr lang="en-US" sz="3200" spc="-10">
                <a:solidFill>
                  <a:srgbClr val="000000"/>
                </a:solidFill>
                <a:latin typeface="Atkinson Hyperlegible Next" pitchFamily="2" charset="0"/>
                <a:cs typeface="Arial"/>
                <a:sym typeface="Arial"/>
              </a:rPr>
              <a:t>State assessments (OAAP/DLM)</a:t>
            </a:r>
          </a:p>
          <a:p>
            <a:pPr marR="285115">
              <a:lnSpc>
                <a:spcPct val="100000"/>
              </a:lnSpc>
              <a:spcBef>
                <a:spcPts val="590"/>
              </a:spcBef>
              <a:tabLst>
                <a:tab pos="332105" algn="l"/>
              </a:tabLst>
              <a:defRPr/>
            </a:pPr>
            <a:r>
              <a:rPr lang="en-US" sz="3200" spc="-10">
                <a:solidFill>
                  <a:srgbClr val="000000"/>
                </a:solidFill>
                <a:latin typeface="Atkinson Hyperlegible Next" pitchFamily="2" charset="0"/>
                <a:cs typeface="Arial"/>
                <a:sym typeface="Arial"/>
              </a:rPr>
              <a:t>Observations/Situational Assessments/Task Analysis </a:t>
            </a:r>
            <a:r>
              <a:rPr lang="en-US" sz="3200" spc="-20">
                <a:solidFill>
                  <a:srgbClr val="000000"/>
                </a:solidFill>
                <a:latin typeface="Atkinson Hyperlegible Next" pitchFamily="2" charset="0"/>
                <a:cs typeface="Arial"/>
                <a:sym typeface="Arial"/>
              </a:rPr>
              <a:t>with data collection</a:t>
            </a:r>
            <a:r>
              <a:rPr lang="en-US" sz="3200" spc="-10">
                <a:solidFill>
                  <a:srgbClr val="000000"/>
                </a:solidFill>
                <a:latin typeface="Atkinson Hyperlegible Next" pitchFamily="2" charset="0"/>
                <a:cs typeface="Arial"/>
                <a:sym typeface="Arial"/>
              </a:rPr>
              <a:t> </a:t>
            </a:r>
            <a:r>
              <a:rPr lang="en-US" sz="3200" spc="-20">
                <a:solidFill>
                  <a:srgbClr val="000000"/>
                </a:solidFill>
                <a:latin typeface="Atkinson Hyperlegible Next" pitchFamily="2" charset="0"/>
                <a:cs typeface="Arial"/>
                <a:sym typeface="Arial"/>
              </a:rPr>
              <a:t>(home/school/community/work-based)</a:t>
            </a:r>
          </a:p>
          <a:p>
            <a:pPr marR="285115">
              <a:lnSpc>
                <a:spcPct val="100000"/>
              </a:lnSpc>
              <a:spcBef>
                <a:spcPts val="590"/>
              </a:spcBef>
              <a:tabLst>
                <a:tab pos="332105" algn="l"/>
              </a:tabLst>
              <a:defRPr/>
            </a:pPr>
            <a:r>
              <a:rPr lang="en-US" sz="3200" spc="-20">
                <a:solidFill>
                  <a:srgbClr val="000000"/>
                </a:solidFill>
                <a:latin typeface="Atkinson Hyperlegible Next" pitchFamily="2" charset="0"/>
                <a:cs typeface="Arial"/>
                <a:sym typeface="Arial"/>
              </a:rPr>
              <a:t>Adaptive Behavior and Life Skills Assessments/Checklists</a:t>
            </a:r>
          </a:p>
          <a:p>
            <a:pPr marR="285115" lvl="1">
              <a:lnSpc>
                <a:spcPct val="100000"/>
              </a:lnSpc>
              <a:spcBef>
                <a:spcPts val="590"/>
              </a:spcBef>
              <a:tabLst>
                <a:tab pos="332105" algn="l"/>
              </a:tabLst>
              <a:defRPr/>
            </a:pPr>
            <a:r>
              <a:rPr lang="en-US" sz="2800" spc="-20">
                <a:solidFill>
                  <a:srgbClr val="000000"/>
                </a:solidFill>
                <a:latin typeface="Atkinson Hyperlegible Next" pitchFamily="2" charset="0"/>
                <a:cs typeface="Arial"/>
                <a:sym typeface="Arial"/>
              </a:rPr>
              <a:t>Adolescent Autonomy Checklist</a:t>
            </a:r>
          </a:p>
          <a:p>
            <a:pPr marR="285115" lvl="1">
              <a:lnSpc>
                <a:spcPct val="100000"/>
              </a:lnSpc>
              <a:spcBef>
                <a:spcPts val="590"/>
              </a:spcBef>
              <a:tabLst>
                <a:tab pos="332105" algn="l"/>
              </a:tabLst>
              <a:defRPr/>
            </a:pPr>
            <a:r>
              <a:rPr lang="en-US" sz="2800" spc="-20">
                <a:solidFill>
                  <a:srgbClr val="000000"/>
                </a:solidFill>
                <a:latin typeface="Atkinson Hyperlegible Next" pitchFamily="2" charset="0"/>
                <a:cs typeface="Arial"/>
                <a:sym typeface="Arial"/>
              </a:rPr>
              <a:t>PEATC Life Skills Checklist</a:t>
            </a:r>
          </a:p>
          <a:p>
            <a:pPr marR="285115">
              <a:lnSpc>
                <a:spcPct val="100000"/>
              </a:lnSpc>
              <a:spcBef>
                <a:spcPts val="590"/>
              </a:spcBef>
              <a:tabLst>
                <a:tab pos="332105" algn="l"/>
              </a:tabLst>
              <a:defRPr/>
            </a:pPr>
            <a:r>
              <a:rPr lang="en-US" sz="3200" spc="-20">
                <a:solidFill>
                  <a:srgbClr val="000000"/>
                </a:solidFill>
                <a:latin typeface="Atkinson Hyperlegible Next" pitchFamily="2" charset="0"/>
                <a:cs typeface="Arial"/>
                <a:sym typeface="Arial"/>
              </a:rPr>
              <a:t>Self-determination checklists/rating scales</a:t>
            </a:r>
          </a:p>
          <a:p>
            <a:pPr marR="285115">
              <a:lnSpc>
                <a:spcPct val="100000"/>
              </a:lnSpc>
              <a:spcBef>
                <a:spcPts val="590"/>
              </a:spcBef>
              <a:tabLst>
                <a:tab pos="332105" algn="l"/>
              </a:tabLst>
              <a:defRPr/>
            </a:pPr>
            <a:endParaRPr lang="en-US" sz="3200">
              <a:solidFill>
                <a:srgbClr val="000000"/>
              </a:solidFill>
              <a:latin typeface="Atkinson Hyperlegible Next" pitchFamily="2" charset="0"/>
              <a:cs typeface="Arial" panose="020B0604020202020204" pitchFamily="34" charset="0"/>
              <a:sym typeface="Arial"/>
            </a:endParaRPr>
          </a:p>
        </p:txBody>
      </p:sp>
    </p:spTree>
    <p:extLst>
      <p:ext uri="{BB962C8B-B14F-4D97-AF65-F5344CB8AC3E}">
        <p14:creationId xmlns:p14="http://schemas.microsoft.com/office/powerpoint/2010/main" val="18678350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766EC-EEB8-AFE9-18E3-91FB0B7BE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A3CF64-83B6-839D-6AD8-6022CCA8C8A1}"/>
              </a:ext>
            </a:extLst>
          </p:cNvPr>
          <p:cNvSpPr>
            <a:spLocks noGrp="1"/>
          </p:cNvSpPr>
          <p:nvPr>
            <p:ph type="title"/>
          </p:nvPr>
        </p:nvSpPr>
        <p:spPr/>
        <p:txBody>
          <a:bodyPr/>
          <a:lstStyle/>
          <a:p>
            <a:r>
              <a:rPr lang="en-US">
                <a:latin typeface="Atkinson Hyperlegible" pitchFamily="2" charset="0"/>
              </a:rPr>
              <a:t>More About Annual Transition Goals</a:t>
            </a:r>
          </a:p>
        </p:txBody>
      </p:sp>
      <p:sp>
        <p:nvSpPr>
          <p:cNvPr id="3" name="Text Placeholder 2">
            <a:extLst>
              <a:ext uri="{FF2B5EF4-FFF2-40B4-BE49-F238E27FC236}">
                <a16:creationId xmlns:a16="http://schemas.microsoft.com/office/drawing/2014/main" id="{2CAE3404-3E6A-6B7C-545D-385C2825900A}"/>
              </a:ext>
            </a:extLst>
          </p:cNvPr>
          <p:cNvSpPr>
            <a:spLocks noGrp="1"/>
          </p:cNvSpPr>
          <p:nvPr>
            <p:ph type="body" idx="1"/>
          </p:nvPr>
        </p:nvSpPr>
        <p:spPr>
          <a:xfrm>
            <a:off x="838200" y="1825625"/>
            <a:ext cx="10515600" cy="4351338"/>
          </a:xfrm>
        </p:spPr>
        <p:txBody>
          <a:bodyPr>
            <a:normAutofit/>
          </a:bodyPr>
          <a:lstStyle/>
          <a:p>
            <a:pPr>
              <a:lnSpc>
                <a:spcPct val="100000"/>
              </a:lnSpc>
              <a:spcBef>
                <a:spcPts val="0"/>
              </a:spcBef>
            </a:pPr>
            <a:r>
              <a:rPr lang="en-US" sz="3200"/>
              <a:t>Monitor progress of annual transition goals</a:t>
            </a:r>
          </a:p>
          <a:p>
            <a:pPr>
              <a:lnSpc>
                <a:spcPct val="100000"/>
              </a:lnSpc>
              <a:spcBef>
                <a:spcPts val="0"/>
              </a:spcBef>
            </a:pPr>
            <a:r>
              <a:rPr lang="en-US" sz="3200"/>
              <a:t>Plan for student involvement</a:t>
            </a:r>
          </a:p>
          <a:p>
            <a:pPr>
              <a:lnSpc>
                <a:spcPct val="100000"/>
              </a:lnSpc>
              <a:spcBef>
                <a:spcPts val="0"/>
              </a:spcBef>
            </a:pPr>
            <a:r>
              <a:rPr lang="en-US" sz="3200" u="sng">
                <a:solidFill>
                  <a:schemeClr val="hlink"/>
                </a:solidFill>
                <a:hlinkClick r:id="rId3"/>
              </a:rPr>
              <a:t>OSEP Letter to Pugh</a:t>
            </a:r>
            <a:endParaRPr lang="en-US" sz="3200"/>
          </a:p>
        </p:txBody>
      </p:sp>
    </p:spTree>
    <p:extLst>
      <p:ext uri="{BB962C8B-B14F-4D97-AF65-F5344CB8AC3E}">
        <p14:creationId xmlns:p14="http://schemas.microsoft.com/office/powerpoint/2010/main" val="38686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5">
          <a:extLst>
            <a:ext uri="{FF2B5EF4-FFF2-40B4-BE49-F238E27FC236}">
              <a16:creationId xmlns:a16="http://schemas.microsoft.com/office/drawing/2014/main" id="{9B3A92E8-406D-5311-3958-D1A78266E80B}"/>
            </a:ext>
          </a:extLst>
        </p:cNvPr>
        <p:cNvGrpSpPr/>
        <p:nvPr/>
      </p:nvGrpSpPr>
      <p:grpSpPr>
        <a:xfrm>
          <a:off x="0" y="0"/>
          <a:ext cx="0" cy="0"/>
          <a:chOff x="0" y="0"/>
          <a:chExt cx="0" cy="0"/>
        </a:xfrm>
      </p:grpSpPr>
      <p:sp>
        <p:nvSpPr>
          <p:cNvPr id="76" name="Google Shape;76;p3">
            <a:extLst>
              <a:ext uri="{FF2B5EF4-FFF2-40B4-BE49-F238E27FC236}">
                <a16:creationId xmlns:a16="http://schemas.microsoft.com/office/drawing/2014/main" id="{6A1188FC-9F07-39AF-393C-6303CD04F502}"/>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tkinson Hyperlegible" pitchFamily="2" charset="0"/>
              </a:rPr>
              <a:t>Courses of Study</a:t>
            </a:r>
            <a:endParaRPr>
              <a:latin typeface="Atkinson Hyperlegible" pitchFamily="2" charset="0"/>
            </a:endParaRPr>
          </a:p>
        </p:txBody>
      </p:sp>
      <p:sp>
        <p:nvSpPr>
          <p:cNvPr id="2" name="Slide Number Placeholder 1">
            <a:extLst>
              <a:ext uri="{FF2B5EF4-FFF2-40B4-BE49-F238E27FC236}">
                <a16:creationId xmlns:a16="http://schemas.microsoft.com/office/drawing/2014/main" id="{52CFC2C6-35E6-3121-5F67-9ADE02EDEBC5}"/>
              </a:ext>
              <a:ext uri="{C183D7F6-B498-43B3-948B-1728B52AA6E4}">
                <adec:decorative xmlns:adec="http://schemas.microsoft.com/office/drawing/2017/decorative" val="1"/>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1" i="0" u="none" strike="noStrike" kern="0" cap="none" spc="0" normalizeH="0" baseline="0" noProof="0" smtClean="0">
                <a:ln>
                  <a:noFill/>
                </a:ln>
                <a:solidFill>
                  <a:srgbClr val="004E9A"/>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49</a:t>
            </a:fld>
            <a:endParaRPr kumimoji="0" lang="en-US" sz="1200" b="1" i="0" u="none" strike="noStrike" kern="0" cap="none" spc="0" normalizeH="0" baseline="0" noProof="0">
              <a:ln>
                <a:noFill/>
              </a:ln>
              <a:solidFill>
                <a:srgbClr val="004E9A"/>
              </a:solidFill>
              <a:effectLst/>
              <a:uLnTx/>
              <a:uFillTx/>
              <a:latin typeface="Arial"/>
              <a:cs typeface="Arial"/>
              <a:sym typeface="Arial"/>
            </a:endParaRPr>
          </a:p>
        </p:txBody>
      </p:sp>
      <p:sp>
        <p:nvSpPr>
          <p:cNvPr id="6" name="Rectangle: Rounded Corners 5">
            <a:extLst>
              <a:ext uri="{FF2B5EF4-FFF2-40B4-BE49-F238E27FC236}">
                <a16:creationId xmlns:a16="http://schemas.microsoft.com/office/drawing/2014/main" id="{F5128F63-800D-E258-5E8D-53F96D8CB63A}"/>
              </a:ext>
              <a:ext uri="{C183D7F6-B498-43B3-948B-1728B52AA6E4}">
                <adec:decorative xmlns:adec="http://schemas.microsoft.com/office/drawing/2017/decorative" val="1"/>
              </a:ext>
            </a:extLst>
          </p:cNvPr>
          <p:cNvSpPr/>
          <p:nvPr/>
        </p:nvSpPr>
        <p:spPr>
          <a:xfrm>
            <a:off x="513829" y="1690688"/>
            <a:ext cx="11164342" cy="820283"/>
          </a:xfrm>
          <a:prstGeom prst="roundRect">
            <a:avLst/>
          </a:prstGeom>
          <a:solidFill>
            <a:srgbClr val="1CA6DF"/>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Present Levels of Performance including Current Transition Assessment Results</a:t>
            </a:r>
          </a:p>
        </p:txBody>
      </p:sp>
      <p:sp>
        <p:nvSpPr>
          <p:cNvPr id="7" name="Rectangle: Rounded Corners 6">
            <a:extLst>
              <a:ext uri="{FF2B5EF4-FFF2-40B4-BE49-F238E27FC236}">
                <a16:creationId xmlns:a16="http://schemas.microsoft.com/office/drawing/2014/main" id="{603F265B-6798-D7CD-7607-B8A2EA64030C}"/>
              </a:ext>
              <a:ext uri="{C183D7F6-B498-43B3-948B-1728B52AA6E4}">
                <adec:decorative xmlns:adec="http://schemas.microsoft.com/office/drawing/2017/decorative" val="1"/>
              </a:ext>
            </a:extLst>
          </p:cNvPr>
          <p:cNvSpPr/>
          <p:nvPr/>
        </p:nvSpPr>
        <p:spPr>
          <a:xfrm>
            <a:off x="513829" y="2608717"/>
            <a:ext cx="11164342" cy="820283"/>
          </a:xfrm>
          <a:prstGeom prst="roundRect">
            <a:avLst/>
          </a:prstGeom>
          <a:solidFill>
            <a:srgbClr val="1CA6DF"/>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07657F5E-80F6-301E-2745-CC091402F119}"/>
              </a:ext>
              <a:ext uri="{C183D7F6-B498-43B3-948B-1728B52AA6E4}">
                <adec:decorative xmlns:adec="http://schemas.microsoft.com/office/drawing/2017/decorative" val="1"/>
              </a:ext>
            </a:extLst>
          </p:cNvPr>
          <p:cNvSpPr/>
          <p:nvPr/>
        </p:nvSpPr>
        <p:spPr>
          <a:xfrm>
            <a:off x="513829" y="3526746"/>
            <a:ext cx="11164342" cy="820283"/>
          </a:xfrm>
          <a:prstGeom prst="roundRect">
            <a:avLst/>
          </a:prstGeom>
          <a:solidFill>
            <a:srgbClr val="009EDE"/>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FA249028-B83D-4719-E489-A36C87311A2D}"/>
              </a:ext>
            </a:extLst>
          </p:cNvPr>
          <p:cNvSpPr/>
          <p:nvPr/>
        </p:nvSpPr>
        <p:spPr>
          <a:xfrm>
            <a:off x="513829" y="4444775"/>
            <a:ext cx="11164342" cy="820283"/>
          </a:xfrm>
          <a:prstGeom prst="roundRect">
            <a:avLst/>
          </a:prstGeom>
          <a:solidFill>
            <a:srgbClr val="0066A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Arial" panose="020B0604020202020204"/>
                <a:ea typeface="+mn-ea"/>
                <a:cs typeface="+mn-cs"/>
                <a:sym typeface="Arial"/>
              </a:rPr>
              <a:t>Courses of Study</a:t>
            </a:r>
          </a:p>
        </p:txBody>
      </p:sp>
      <p:sp>
        <p:nvSpPr>
          <p:cNvPr id="10" name="Rectangle: Rounded Corners 9">
            <a:extLst>
              <a:ext uri="{FF2B5EF4-FFF2-40B4-BE49-F238E27FC236}">
                <a16:creationId xmlns:a16="http://schemas.microsoft.com/office/drawing/2014/main" id="{1EB1DFCA-2311-E61F-DA4F-2AB33016B709}"/>
              </a:ext>
              <a:ext uri="{C183D7F6-B498-43B3-948B-1728B52AA6E4}">
                <adec:decorative xmlns:adec="http://schemas.microsoft.com/office/drawing/2017/decorative" val="1"/>
              </a:ext>
            </a:extLst>
          </p:cNvPr>
          <p:cNvSpPr/>
          <p:nvPr/>
        </p:nvSpPr>
        <p:spPr>
          <a:xfrm>
            <a:off x="513829" y="5362804"/>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Coordinated Set of Activities</a:t>
            </a:r>
          </a:p>
        </p:txBody>
      </p:sp>
    </p:spTree>
    <p:extLst>
      <p:ext uri="{BB962C8B-B14F-4D97-AF65-F5344CB8AC3E}">
        <p14:creationId xmlns:p14="http://schemas.microsoft.com/office/powerpoint/2010/main" val="40992445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CD880-FD0B-6F90-629C-68A9F0B0D7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71A50E-5E52-8277-47CF-F5972B9B187B}"/>
              </a:ext>
            </a:extLst>
          </p:cNvPr>
          <p:cNvSpPr>
            <a:spLocks noGrp="1"/>
          </p:cNvSpPr>
          <p:nvPr>
            <p:ph type="title"/>
          </p:nvPr>
        </p:nvSpPr>
        <p:spPr/>
        <p:txBody>
          <a:bodyPr/>
          <a:lstStyle/>
          <a:p>
            <a:r>
              <a:rPr lang="en-US">
                <a:latin typeface="Atkinson Hyperlegible" pitchFamily="2" charset="0"/>
              </a:rPr>
              <a:t>Courses of Study Information</a:t>
            </a:r>
          </a:p>
        </p:txBody>
      </p:sp>
      <p:sp>
        <p:nvSpPr>
          <p:cNvPr id="3" name="Text Placeholder 2">
            <a:extLst>
              <a:ext uri="{FF2B5EF4-FFF2-40B4-BE49-F238E27FC236}">
                <a16:creationId xmlns:a16="http://schemas.microsoft.com/office/drawing/2014/main" id="{93013F70-DB58-EC5B-D2BC-9C0DD17A7FC9}"/>
              </a:ext>
            </a:extLst>
          </p:cNvPr>
          <p:cNvSpPr>
            <a:spLocks noGrp="1"/>
          </p:cNvSpPr>
          <p:nvPr>
            <p:ph type="body" idx="1"/>
          </p:nvPr>
        </p:nvSpPr>
        <p:spPr>
          <a:xfrm>
            <a:off x="838200" y="1475232"/>
            <a:ext cx="10515600" cy="4701731"/>
          </a:xfrm>
        </p:spPr>
        <p:txBody>
          <a:bodyPr>
            <a:normAutofit lnSpcReduction="10000"/>
          </a:bodyPr>
          <a:lstStyle/>
          <a:p>
            <a:pPr>
              <a:lnSpc>
                <a:spcPct val="100000"/>
              </a:lnSpc>
              <a:spcBef>
                <a:spcPts val="1200"/>
              </a:spcBef>
            </a:pPr>
            <a:r>
              <a:rPr lang="en-US" sz="3200"/>
              <a:t>Identify the specific courses that a student will take, whether special education or general education, that directly support progress toward postsecondary and annual goals.</a:t>
            </a:r>
          </a:p>
          <a:p>
            <a:pPr>
              <a:lnSpc>
                <a:spcPct val="100000"/>
              </a:lnSpc>
              <a:spcBef>
                <a:spcPts val="1200"/>
              </a:spcBef>
            </a:pPr>
            <a:r>
              <a:rPr lang="en-US" sz="3200"/>
              <a:t>Must be updated annually.</a:t>
            </a:r>
          </a:p>
          <a:p>
            <a:pPr>
              <a:lnSpc>
                <a:spcPct val="100000"/>
              </a:lnSpc>
              <a:spcBef>
                <a:spcPts val="1200"/>
              </a:spcBef>
            </a:pPr>
            <a:r>
              <a:rPr lang="en-US" sz="3200"/>
              <a:t>Must list the </a:t>
            </a:r>
            <a:r>
              <a:rPr lang="en-US" sz="3200" b="1"/>
              <a:t>specific</a:t>
            </a:r>
            <a:r>
              <a:rPr lang="en-US" sz="3200"/>
              <a:t> names of the courses for the student’s current and remaining years in school.</a:t>
            </a:r>
          </a:p>
          <a:p>
            <a:pPr lvl="1"/>
            <a:r>
              <a:rPr lang="en-US" sz="2800"/>
              <a:t>Stay away from the word "elective.</a:t>
            </a:r>
          </a:p>
          <a:p>
            <a:pPr marL="49530" indent="0" algn="ctr">
              <a:buSzPct val="108108"/>
              <a:buNone/>
            </a:pPr>
            <a:r>
              <a:rPr lang="en-US" sz="3200" u="sng">
                <a:solidFill>
                  <a:schemeClr val="hlink"/>
                </a:solidFill>
                <a:hlinkClick r:id="rId3">
                  <a:extLst>
                    <a:ext uri="{A12FA001-AC4F-418D-AE19-62706E023703}">
                      <ahyp:hlinkClr xmlns:ahyp="http://schemas.microsoft.com/office/drawing/2018/hyperlinkcolor" val="tx"/>
                    </a:ext>
                  </a:extLst>
                </a:hlinkClick>
              </a:rPr>
              <a:t>34 CFR 300.320(b)(2)</a:t>
            </a:r>
            <a:endParaRPr lang="en-US" sz="3200">
              <a:solidFill>
                <a:schemeClr val="hlink"/>
              </a:solidFill>
            </a:endParaRPr>
          </a:p>
          <a:p>
            <a:endParaRPr lang="en-US"/>
          </a:p>
        </p:txBody>
      </p:sp>
    </p:spTree>
    <p:extLst>
      <p:ext uri="{BB962C8B-B14F-4D97-AF65-F5344CB8AC3E}">
        <p14:creationId xmlns:p14="http://schemas.microsoft.com/office/powerpoint/2010/main" val="40093758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5">
          <a:extLst>
            <a:ext uri="{FF2B5EF4-FFF2-40B4-BE49-F238E27FC236}">
              <a16:creationId xmlns:a16="http://schemas.microsoft.com/office/drawing/2014/main" id="{F54BE6BA-FCAF-39E2-7C36-2C598363FF7F}"/>
            </a:ext>
          </a:extLst>
        </p:cNvPr>
        <p:cNvGrpSpPr/>
        <p:nvPr/>
      </p:nvGrpSpPr>
      <p:grpSpPr>
        <a:xfrm>
          <a:off x="0" y="0"/>
          <a:ext cx="0" cy="0"/>
          <a:chOff x="0" y="0"/>
          <a:chExt cx="0" cy="0"/>
        </a:xfrm>
      </p:grpSpPr>
      <p:sp>
        <p:nvSpPr>
          <p:cNvPr id="76" name="Google Shape;76;p3">
            <a:extLst>
              <a:ext uri="{FF2B5EF4-FFF2-40B4-BE49-F238E27FC236}">
                <a16:creationId xmlns:a16="http://schemas.microsoft.com/office/drawing/2014/main" id="{0A2331CE-63E6-67AE-5668-1C626249B65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tkinson Hyperlegible" pitchFamily="2" charset="0"/>
              </a:rPr>
              <a:t>Coordinated Set of Activities</a:t>
            </a:r>
            <a:endParaRPr>
              <a:latin typeface="Atkinson Hyperlegible" pitchFamily="2" charset="0"/>
            </a:endParaRPr>
          </a:p>
        </p:txBody>
      </p:sp>
      <p:sp>
        <p:nvSpPr>
          <p:cNvPr id="2" name="Slide Number Placeholder 1">
            <a:extLst>
              <a:ext uri="{FF2B5EF4-FFF2-40B4-BE49-F238E27FC236}">
                <a16:creationId xmlns:a16="http://schemas.microsoft.com/office/drawing/2014/main" id="{8E53DC67-311F-80DF-09F0-FABEF9108832}"/>
              </a:ext>
              <a:ext uri="{C183D7F6-B498-43B3-948B-1728B52AA6E4}">
                <adec:decorative xmlns:adec="http://schemas.microsoft.com/office/drawing/2017/decorative" val="1"/>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1" i="0" u="none" strike="noStrike" kern="0" cap="none" spc="0" normalizeH="0" baseline="0" noProof="0" smtClean="0">
                <a:ln>
                  <a:noFill/>
                </a:ln>
                <a:solidFill>
                  <a:srgbClr val="004E9A"/>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51</a:t>
            </a:fld>
            <a:endParaRPr kumimoji="0" lang="en-US" sz="1200" b="1" i="0" u="none" strike="noStrike" kern="0" cap="none" spc="0" normalizeH="0" baseline="0" noProof="0">
              <a:ln>
                <a:noFill/>
              </a:ln>
              <a:solidFill>
                <a:srgbClr val="004E9A"/>
              </a:solidFill>
              <a:effectLst/>
              <a:uLnTx/>
              <a:uFillTx/>
              <a:latin typeface="Arial"/>
              <a:cs typeface="Arial"/>
              <a:sym typeface="Arial"/>
            </a:endParaRPr>
          </a:p>
        </p:txBody>
      </p:sp>
      <p:sp>
        <p:nvSpPr>
          <p:cNvPr id="6" name="Rectangle: Rounded Corners 5">
            <a:extLst>
              <a:ext uri="{FF2B5EF4-FFF2-40B4-BE49-F238E27FC236}">
                <a16:creationId xmlns:a16="http://schemas.microsoft.com/office/drawing/2014/main" id="{90616AEF-2CBB-86DF-02E2-811A9D320EE0}"/>
              </a:ext>
              <a:ext uri="{C183D7F6-B498-43B3-948B-1728B52AA6E4}">
                <adec:decorative xmlns:adec="http://schemas.microsoft.com/office/drawing/2017/decorative" val="1"/>
              </a:ext>
            </a:extLst>
          </p:cNvPr>
          <p:cNvSpPr/>
          <p:nvPr/>
        </p:nvSpPr>
        <p:spPr>
          <a:xfrm>
            <a:off x="513829" y="1690688"/>
            <a:ext cx="11164342" cy="820283"/>
          </a:xfrm>
          <a:prstGeom prst="roundRect">
            <a:avLst/>
          </a:prstGeom>
          <a:solidFill>
            <a:srgbClr val="1CA6DF"/>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Present Levels of Performance including Current Transition Assessment Results</a:t>
            </a:r>
          </a:p>
        </p:txBody>
      </p:sp>
      <p:sp>
        <p:nvSpPr>
          <p:cNvPr id="7" name="Rectangle: Rounded Corners 6">
            <a:extLst>
              <a:ext uri="{FF2B5EF4-FFF2-40B4-BE49-F238E27FC236}">
                <a16:creationId xmlns:a16="http://schemas.microsoft.com/office/drawing/2014/main" id="{7D9F15E6-51BA-A25A-B03C-FB3E11EEFF0A}"/>
              </a:ext>
              <a:ext uri="{C183D7F6-B498-43B3-948B-1728B52AA6E4}">
                <adec:decorative xmlns:adec="http://schemas.microsoft.com/office/drawing/2017/decorative" val="1"/>
              </a:ext>
            </a:extLst>
          </p:cNvPr>
          <p:cNvSpPr/>
          <p:nvPr/>
        </p:nvSpPr>
        <p:spPr>
          <a:xfrm>
            <a:off x="513829" y="2608717"/>
            <a:ext cx="11164342" cy="820283"/>
          </a:xfrm>
          <a:prstGeom prst="roundRect">
            <a:avLst/>
          </a:prstGeom>
          <a:solidFill>
            <a:srgbClr val="1CA6DF"/>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D460C41A-918A-F9FC-EF73-A89E9747F4B7}"/>
              </a:ext>
              <a:ext uri="{C183D7F6-B498-43B3-948B-1728B52AA6E4}">
                <adec:decorative xmlns:adec="http://schemas.microsoft.com/office/drawing/2017/decorative" val="1"/>
              </a:ext>
            </a:extLst>
          </p:cNvPr>
          <p:cNvSpPr/>
          <p:nvPr/>
        </p:nvSpPr>
        <p:spPr>
          <a:xfrm>
            <a:off x="513829" y="3526746"/>
            <a:ext cx="11164342" cy="820283"/>
          </a:xfrm>
          <a:prstGeom prst="roundRect">
            <a:avLst/>
          </a:prstGeom>
          <a:solidFill>
            <a:srgbClr val="009EDE"/>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0D47633C-3702-2F86-C32A-F4C728ECF788}"/>
              </a:ext>
              <a:ext uri="{C183D7F6-B498-43B3-948B-1728B52AA6E4}">
                <adec:decorative xmlns:adec="http://schemas.microsoft.com/office/drawing/2017/decorative" val="1"/>
              </a:ext>
            </a:extLst>
          </p:cNvPr>
          <p:cNvSpPr/>
          <p:nvPr/>
        </p:nvSpPr>
        <p:spPr>
          <a:xfrm>
            <a:off x="513829" y="5362803"/>
            <a:ext cx="11164342" cy="820283"/>
          </a:xfrm>
          <a:prstGeom prst="roundRect">
            <a:avLst/>
          </a:prstGeom>
          <a:solidFill>
            <a:srgbClr val="0066A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Arial" panose="020B0604020202020204"/>
                <a:ea typeface="+mn-ea"/>
                <a:cs typeface="+mn-cs"/>
                <a:sym typeface="Arial"/>
              </a:rPr>
              <a:t>Coordinated Set of Activities</a:t>
            </a:r>
          </a:p>
        </p:txBody>
      </p:sp>
      <p:sp>
        <p:nvSpPr>
          <p:cNvPr id="10" name="Rectangle: Rounded Corners 9">
            <a:extLst>
              <a:ext uri="{FF2B5EF4-FFF2-40B4-BE49-F238E27FC236}">
                <a16:creationId xmlns:a16="http://schemas.microsoft.com/office/drawing/2014/main" id="{3789DA28-3C8C-62E3-B1AF-1A74F421A2D2}"/>
              </a:ext>
            </a:extLst>
          </p:cNvPr>
          <p:cNvSpPr/>
          <p:nvPr/>
        </p:nvSpPr>
        <p:spPr>
          <a:xfrm>
            <a:off x="513829" y="4452404"/>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Courses of Study</a:t>
            </a:r>
          </a:p>
        </p:txBody>
      </p:sp>
    </p:spTree>
    <p:extLst>
      <p:ext uri="{BB962C8B-B14F-4D97-AF65-F5344CB8AC3E}">
        <p14:creationId xmlns:p14="http://schemas.microsoft.com/office/powerpoint/2010/main" val="28180049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50CC4-5581-2173-8B17-E8A35C958E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018BE3-7D1F-A781-66BE-A01B11F744DE}"/>
              </a:ext>
            </a:extLst>
          </p:cNvPr>
          <p:cNvSpPr>
            <a:spLocks noGrp="1"/>
          </p:cNvSpPr>
          <p:nvPr>
            <p:ph type="title"/>
          </p:nvPr>
        </p:nvSpPr>
        <p:spPr/>
        <p:txBody>
          <a:bodyPr/>
          <a:lstStyle/>
          <a:p>
            <a:r>
              <a:rPr lang="en-US">
                <a:latin typeface="Atkinson Hyperlegible" pitchFamily="2" charset="0"/>
              </a:rPr>
              <a:t>Coordinated Activities</a:t>
            </a:r>
          </a:p>
        </p:txBody>
      </p:sp>
      <p:sp>
        <p:nvSpPr>
          <p:cNvPr id="3" name="Text Placeholder 2">
            <a:extLst>
              <a:ext uri="{FF2B5EF4-FFF2-40B4-BE49-F238E27FC236}">
                <a16:creationId xmlns:a16="http://schemas.microsoft.com/office/drawing/2014/main" id="{6F8D164E-AB34-A456-06B9-3E142A124E48}"/>
              </a:ext>
            </a:extLst>
          </p:cNvPr>
          <p:cNvSpPr>
            <a:spLocks noGrp="1"/>
          </p:cNvSpPr>
          <p:nvPr>
            <p:ph type="body" idx="1"/>
          </p:nvPr>
        </p:nvSpPr>
        <p:spPr>
          <a:xfrm>
            <a:off x="838200" y="1341120"/>
            <a:ext cx="10515600" cy="4835843"/>
          </a:xfrm>
        </p:spPr>
        <p:txBody>
          <a:bodyPr>
            <a:normAutofit lnSpcReduction="10000"/>
          </a:bodyPr>
          <a:lstStyle/>
          <a:p>
            <a:pPr indent="-457200">
              <a:lnSpc>
                <a:spcPct val="100000"/>
              </a:lnSpc>
              <a:spcBef>
                <a:spcPts val="0"/>
              </a:spcBef>
              <a:buClr>
                <a:srgbClr val="000000"/>
              </a:buClr>
              <a:buSzTx/>
              <a:defRPr/>
            </a:pPr>
            <a:r>
              <a:rPr lang="en-US" sz="3200" dirty="0">
                <a:solidFill>
                  <a:srgbClr val="000000"/>
                </a:solidFill>
                <a:latin typeface="Atkinson Hyperlegible Next" pitchFamily="2" charset="0"/>
                <a:ea typeface="Arial"/>
                <a:cs typeface="Arial" panose="020B0604020202020204" pitchFamily="34" charset="0"/>
                <a:sym typeface="Arial"/>
              </a:rPr>
              <a:t>A</a:t>
            </a:r>
            <a:r>
              <a:rPr lang="en-US" sz="3200" b="1" dirty="0">
                <a:solidFill>
                  <a:srgbClr val="000000"/>
                </a:solidFill>
                <a:latin typeface="Atkinson Hyperlegible Next" pitchFamily="2" charset="0"/>
                <a:ea typeface="Arial"/>
                <a:cs typeface="Arial" panose="020B0604020202020204" pitchFamily="34" charset="0"/>
                <a:sym typeface="Arial"/>
              </a:rPr>
              <a:t> </a:t>
            </a:r>
            <a:r>
              <a:rPr lang="en-US" sz="3200" dirty="0">
                <a:solidFill>
                  <a:srgbClr val="000000"/>
                </a:solidFill>
                <a:latin typeface="Atkinson Hyperlegible Next" pitchFamily="2" charset="0"/>
                <a:ea typeface="Arial"/>
                <a:cs typeface="Arial" panose="020B0604020202020204" pitchFamily="34" charset="0"/>
                <a:sym typeface="Arial"/>
              </a:rPr>
              <a:t>coordinated set of activities for a child with a disability that is:</a:t>
            </a:r>
            <a:endParaRPr lang="en-US" sz="3200" dirty="0">
              <a:solidFill>
                <a:srgbClr val="000000"/>
              </a:solidFill>
              <a:latin typeface="Atkinson Hyperlegible Next" pitchFamily="2" charset="0"/>
              <a:cs typeface="Arial"/>
              <a:sym typeface="Arial"/>
            </a:endParaRPr>
          </a:p>
          <a:p>
            <a:pPr lvl="1">
              <a:lnSpc>
                <a:spcPct val="100000"/>
              </a:lnSpc>
              <a:spcBef>
                <a:spcPts val="0"/>
              </a:spcBef>
              <a:defRPr/>
            </a:pPr>
            <a:r>
              <a:rPr lang="en-US" sz="2800" dirty="0">
                <a:solidFill>
                  <a:srgbClr val="000000"/>
                </a:solidFill>
                <a:latin typeface="Atkinson Hyperlegible Next" pitchFamily="2" charset="0"/>
                <a:ea typeface="Arial"/>
                <a:cs typeface="Arial" panose="020B0604020202020204" pitchFamily="34" charset="0"/>
                <a:sym typeface="Arial"/>
              </a:rPr>
              <a:t>Results-oriented process;</a:t>
            </a:r>
            <a:endParaRPr lang="en-US" sz="2800" dirty="0">
              <a:solidFill>
                <a:srgbClr val="000000"/>
              </a:solidFill>
              <a:latin typeface="Atkinson Hyperlegible Next" pitchFamily="2" charset="0"/>
              <a:cs typeface="Arial"/>
              <a:sym typeface="Arial"/>
            </a:endParaRPr>
          </a:p>
          <a:p>
            <a:pPr lvl="1">
              <a:lnSpc>
                <a:spcPct val="100000"/>
              </a:lnSpc>
              <a:spcBef>
                <a:spcPts val="0"/>
              </a:spcBef>
              <a:defRPr/>
            </a:pPr>
            <a:r>
              <a:rPr lang="en-US" sz="2800" dirty="0">
                <a:solidFill>
                  <a:srgbClr val="000000"/>
                </a:solidFill>
                <a:latin typeface="Atkinson Hyperlegible Next" pitchFamily="2" charset="0"/>
                <a:ea typeface="Arial"/>
                <a:cs typeface="Arial" panose="020B0604020202020204" pitchFamily="34" charset="0"/>
                <a:sym typeface="Arial"/>
              </a:rPr>
              <a:t>Focused on improving the </a:t>
            </a:r>
            <a:r>
              <a:rPr lang="en-US" sz="2800" b="1" dirty="0">
                <a:solidFill>
                  <a:srgbClr val="000000"/>
                </a:solidFill>
                <a:latin typeface="Atkinson Hyperlegible Next" pitchFamily="2" charset="0"/>
                <a:ea typeface="Arial"/>
                <a:cs typeface="Arial" panose="020B0604020202020204" pitchFamily="34" charset="0"/>
                <a:sym typeface="Arial"/>
              </a:rPr>
              <a:t>academic</a:t>
            </a:r>
            <a:r>
              <a:rPr lang="en-US" sz="2800" dirty="0">
                <a:solidFill>
                  <a:srgbClr val="000000"/>
                </a:solidFill>
                <a:latin typeface="Atkinson Hyperlegible Next" pitchFamily="2" charset="0"/>
                <a:ea typeface="Arial"/>
                <a:cs typeface="Arial" panose="020B0604020202020204" pitchFamily="34" charset="0"/>
                <a:sym typeface="Arial"/>
              </a:rPr>
              <a:t> and </a:t>
            </a:r>
            <a:r>
              <a:rPr lang="en-US" sz="2800" b="1" dirty="0">
                <a:solidFill>
                  <a:srgbClr val="000000"/>
                </a:solidFill>
                <a:latin typeface="Atkinson Hyperlegible Next" pitchFamily="2" charset="0"/>
                <a:ea typeface="Arial"/>
                <a:cs typeface="Arial" panose="020B0604020202020204" pitchFamily="34" charset="0"/>
                <a:sym typeface="Arial"/>
              </a:rPr>
              <a:t>functional</a:t>
            </a:r>
            <a:r>
              <a:rPr lang="en-US" sz="2800" dirty="0">
                <a:solidFill>
                  <a:srgbClr val="000000"/>
                </a:solidFill>
                <a:latin typeface="Atkinson Hyperlegible Next" pitchFamily="2" charset="0"/>
                <a:ea typeface="Arial"/>
                <a:cs typeface="Arial" panose="020B0604020202020204" pitchFamily="34" charset="0"/>
                <a:sym typeface="Arial"/>
              </a:rPr>
              <a:t> achievement of the child with a disability to facilitate the child's movement from school to post-school activities, including postsecondary education, vocational education, integrated employment (including supported employment), continuing and adult education, adult services, independent living, or community participation;</a:t>
            </a:r>
          </a:p>
          <a:p>
            <a:pPr marL="0" indent="0">
              <a:lnSpc>
                <a:spcPct val="100000"/>
              </a:lnSpc>
              <a:spcBef>
                <a:spcPts val="0"/>
              </a:spcBef>
              <a:buClr>
                <a:srgbClr val="000000"/>
              </a:buClr>
              <a:buSzTx/>
              <a:buNone/>
              <a:defRPr/>
            </a:pPr>
            <a:r>
              <a:rPr lang="en-US" u="sng" dirty="0">
                <a:solidFill>
                  <a:srgbClr val="004E9A"/>
                </a:solidFill>
                <a:latin typeface="Atkinson Hyperlegible Next" pitchFamily="2" charset="0"/>
                <a:ea typeface="Arial"/>
                <a:cs typeface="Arial" panose="020B0604020202020204" pitchFamily="34" charset="0"/>
                <a:sym typeface="Arial"/>
                <a:hlinkClick r:id="rId3">
                  <a:extLst>
                    <a:ext uri="{A12FA001-AC4F-418D-AE19-62706E023703}">
                      <ahyp:hlinkClr xmlns:ahyp="http://schemas.microsoft.com/office/drawing/2018/hyperlinkcolor" val="tx"/>
                    </a:ext>
                  </a:extLst>
                </a:hlinkClick>
              </a:rPr>
              <a:t>34 CFR 300.43(a)</a:t>
            </a:r>
            <a:endParaRPr lang="en-US" dirty="0">
              <a:solidFill>
                <a:srgbClr val="004E9A"/>
              </a:solidFill>
              <a:latin typeface="Atkinson Hyperlegible Next" pitchFamily="2" charset="0"/>
              <a:ea typeface="Arial"/>
              <a:cs typeface="Arial" panose="020B0604020202020204" pitchFamily="34" charset="0"/>
              <a:sym typeface="Arial"/>
            </a:endParaRPr>
          </a:p>
        </p:txBody>
      </p:sp>
    </p:spTree>
    <p:extLst>
      <p:ext uri="{BB962C8B-B14F-4D97-AF65-F5344CB8AC3E}">
        <p14:creationId xmlns:p14="http://schemas.microsoft.com/office/powerpoint/2010/main" val="19034651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6F988-E305-9880-1C39-F58AA7B83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4C7C85-9113-DFA7-12A2-D3369EFC50F4}"/>
              </a:ext>
            </a:extLst>
          </p:cNvPr>
          <p:cNvSpPr>
            <a:spLocks noGrp="1"/>
          </p:cNvSpPr>
          <p:nvPr>
            <p:ph type="title"/>
          </p:nvPr>
        </p:nvSpPr>
        <p:spPr/>
        <p:txBody>
          <a:bodyPr/>
          <a:lstStyle/>
          <a:p>
            <a:r>
              <a:rPr lang="en-US">
                <a:latin typeface="Atkinson Hyperlegible" pitchFamily="2" charset="0"/>
              </a:rPr>
              <a:t>Coordinated Activities-Services</a:t>
            </a:r>
          </a:p>
        </p:txBody>
      </p:sp>
      <p:sp>
        <p:nvSpPr>
          <p:cNvPr id="3" name="Text Placeholder 2">
            <a:extLst>
              <a:ext uri="{FF2B5EF4-FFF2-40B4-BE49-F238E27FC236}">
                <a16:creationId xmlns:a16="http://schemas.microsoft.com/office/drawing/2014/main" id="{3139AA01-A106-6601-BB31-1D7FF32B0390}"/>
              </a:ext>
            </a:extLst>
          </p:cNvPr>
          <p:cNvSpPr>
            <a:spLocks noGrp="1"/>
          </p:cNvSpPr>
          <p:nvPr>
            <p:ph type="body" idx="1"/>
          </p:nvPr>
        </p:nvSpPr>
        <p:spPr>
          <a:xfrm>
            <a:off x="838200" y="1402080"/>
            <a:ext cx="10515600" cy="4774883"/>
          </a:xfrm>
        </p:spPr>
        <p:txBody>
          <a:bodyPr>
            <a:normAutofit/>
          </a:bodyPr>
          <a:lstStyle/>
          <a:p>
            <a:pPr indent="-457200">
              <a:lnSpc>
                <a:spcPct val="110000"/>
              </a:lnSpc>
              <a:spcBef>
                <a:spcPts val="0"/>
              </a:spcBef>
              <a:buSzPct val="117647"/>
            </a:pPr>
            <a:r>
              <a:rPr lang="en-US" sz="3200">
                <a:solidFill>
                  <a:schemeClr val="dk2"/>
                </a:solidFill>
              </a:rPr>
              <a:t>Based on the child's needs, taking into account the child's strengths, preferences, and interests; and includes:</a:t>
            </a:r>
            <a:endParaRPr lang="en-US" sz="3200"/>
          </a:p>
          <a:p>
            <a:pPr lvl="1">
              <a:lnSpc>
                <a:spcPct val="110000"/>
              </a:lnSpc>
              <a:spcBef>
                <a:spcPts val="0"/>
              </a:spcBef>
            </a:pPr>
            <a:r>
              <a:rPr lang="en-US" sz="2800">
                <a:solidFill>
                  <a:schemeClr val="dk2"/>
                </a:solidFill>
              </a:rPr>
              <a:t>Instruction</a:t>
            </a:r>
            <a:endParaRPr lang="en-US" sz="2800"/>
          </a:p>
          <a:p>
            <a:pPr lvl="1">
              <a:lnSpc>
                <a:spcPct val="110000"/>
              </a:lnSpc>
              <a:spcBef>
                <a:spcPts val="0"/>
              </a:spcBef>
            </a:pPr>
            <a:r>
              <a:rPr lang="en-US" sz="2800">
                <a:solidFill>
                  <a:schemeClr val="dk2"/>
                </a:solidFill>
              </a:rPr>
              <a:t>Related services</a:t>
            </a:r>
            <a:endParaRPr lang="en-US" sz="2800"/>
          </a:p>
          <a:p>
            <a:pPr lvl="1">
              <a:lnSpc>
                <a:spcPct val="110000"/>
              </a:lnSpc>
              <a:spcBef>
                <a:spcPts val="0"/>
              </a:spcBef>
            </a:pPr>
            <a:r>
              <a:rPr lang="en-US" sz="2800">
                <a:solidFill>
                  <a:schemeClr val="dk2"/>
                </a:solidFill>
              </a:rPr>
              <a:t>Community experiences</a:t>
            </a:r>
            <a:endParaRPr lang="en-US" sz="2800"/>
          </a:p>
          <a:p>
            <a:pPr lvl="1">
              <a:lnSpc>
                <a:spcPct val="110000"/>
              </a:lnSpc>
              <a:spcBef>
                <a:spcPts val="0"/>
              </a:spcBef>
            </a:pPr>
            <a:r>
              <a:rPr lang="en-US" sz="2800">
                <a:solidFill>
                  <a:schemeClr val="dk2"/>
                </a:solidFill>
              </a:rPr>
              <a:t>Employment and other post-school adult living objectives</a:t>
            </a:r>
            <a:endParaRPr lang="en-US" sz="2800"/>
          </a:p>
          <a:p>
            <a:pPr lvl="1">
              <a:lnSpc>
                <a:spcPct val="110000"/>
              </a:lnSpc>
              <a:spcBef>
                <a:spcPts val="0"/>
              </a:spcBef>
            </a:pPr>
            <a:r>
              <a:rPr lang="en-US" sz="2800">
                <a:solidFill>
                  <a:schemeClr val="dk2"/>
                </a:solidFill>
              </a:rPr>
              <a:t>Daily living skills and provision of a functional vocational evaluation, if appropriate.</a:t>
            </a:r>
          </a:p>
          <a:p>
            <a:endParaRPr lang="en-US"/>
          </a:p>
        </p:txBody>
      </p:sp>
    </p:spTree>
    <p:extLst>
      <p:ext uri="{BB962C8B-B14F-4D97-AF65-F5344CB8AC3E}">
        <p14:creationId xmlns:p14="http://schemas.microsoft.com/office/powerpoint/2010/main" val="3441589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A2E46-B0EC-83E2-212A-D7DC80E5BB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C702C4-DEC6-6A30-31AE-D77A7AF060ED}"/>
              </a:ext>
            </a:extLst>
          </p:cNvPr>
          <p:cNvSpPr>
            <a:spLocks noGrp="1"/>
          </p:cNvSpPr>
          <p:nvPr>
            <p:ph type="title"/>
          </p:nvPr>
        </p:nvSpPr>
        <p:spPr/>
        <p:txBody>
          <a:bodyPr/>
          <a:lstStyle/>
          <a:p>
            <a:r>
              <a:rPr lang="en-US">
                <a:latin typeface="Atkinson Hyperlegible" pitchFamily="2" charset="0"/>
              </a:rPr>
              <a:t>Coordinated Activities-Tasks</a:t>
            </a:r>
          </a:p>
        </p:txBody>
      </p:sp>
      <p:sp>
        <p:nvSpPr>
          <p:cNvPr id="3" name="Text Placeholder 2">
            <a:extLst>
              <a:ext uri="{FF2B5EF4-FFF2-40B4-BE49-F238E27FC236}">
                <a16:creationId xmlns:a16="http://schemas.microsoft.com/office/drawing/2014/main" id="{BCA8BD1C-5276-3F89-D602-CD66E868BAFB}"/>
              </a:ext>
            </a:extLst>
          </p:cNvPr>
          <p:cNvSpPr>
            <a:spLocks noGrp="1"/>
          </p:cNvSpPr>
          <p:nvPr>
            <p:ph type="body" idx="1"/>
          </p:nvPr>
        </p:nvSpPr>
        <p:spPr>
          <a:xfrm>
            <a:off x="838200" y="1560576"/>
            <a:ext cx="10515600" cy="4616387"/>
          </a:xfrm>
        </p:spPr>
        <p:txBody>
          <a:bodyPr>
            <a:noAutofit/>
          </a:bodyPr>
          <a:lstStyle/>
          <a:p>
            <a:pPr>
              <a:lnSpc>
                <a:spcPct val="100000"/>
              </a:lnSpc>
              <a:spcBef>
                <a:spcPts val="0"/>
              </a:spcBef>
            </a:pPr>
            <a:r>
              <a:rPr lang="en-US" sz="3200">
                <a:solidFill>
                  <a:srgbClr val="000000"/>
                </a:solidFill>
              </a:rPr>
              <a:t>These are the tasks/activities for the student to complete that will assist them in learning the skills and knowledge associated with each annual transition goal.</a:t>
            </a:r>
            <a:endParaRPr lang="en-US" sz="3200"/>
          </a:p>
          <a:p>
            <a:pPr>
              <a:lnSpc>
                <a:spcPct val="100000"/>
              </a:lnSpc>
              <a:spcBef>
                <a:spcPts val="0"/>
              </a:spcBef>
            </a:pPr>
            <a:r>
              <a:rPr lang="en-US" sz="3200">
                <a:solidFill>
                  <a:srgbClr val="000000"/>
                </a:solidFill>
              </a:rPr>
              <a:t>Consider activities that the student might benefit from or participate in to achieve each annual goal.</a:t>
            </a:r>
            <a:endParaRPr lang="en-US" sz="3200"/>
          </a:p>
          <a:p>
            <a:pPr>
              <a:lnSpc>
                <a:spcPct val="100000"/>
              </a:lnSpc>
              <a:spcBef>
                <a:spcPts val="0"/>
              </a:spcBef>
            </a:pPr>
            <a:r>
              <a:rPr lang="en-US" sz="3200">
                <a:solidFill>
                  <a:srgbClr val="000000"/>
                </a:solidFill>
              </a:rPr>
              <a:t>Must be updated annually.</a:t>
            </a:r>
            <a:endParaRPr lang="en-US" sz="3200"/>
          </a:p>
          <a:p>
            <a:pPr>
              <a:lnSpc>
                <a:spcPct val="100000"/>
              </a:lnSpc>
              <a:spcBef>
                <a:spcPts val="0"/>
              </a:spcBef>
            </a:pPr>
            <a:r>
              <a:rPr lang="en-US" sz="3200">
                <a:solidFill>
                  <a:srgbClr val="000000"/>
                </a:solidFill>
              </a:rPr>
              <a:t>Must be individualized.</a:t>
            </a:r>
            <a:endParaRPr lang="en-US" sz="3200"/>
          </a:p>
          <a:p>
            <a:pPr>
              <a:lnSpc>
                <a:spcPct val="100000"/>
              </a:lnSpc>
              <a:spcBef>
                <a:spcPts val="0"/>
              </a:spcBef>
            </a:pPr>
            <a:r>
              <a:rPr lang="en-US" sz="3200">
                <a:solidFill>
                  <a:srgbClr val="000000"/>
                </a:solidFill>
              </a:rPr>
              <a:t>Must not go beyond the ending date of the subsequent IEP. </a:t>
            </a:r>
            <a:endParaRPr lang="en-US" sz="3200">
              <a:solidFill>
                <a:schemeClr val="dk2"/>
              </a:solidFill>
            </a:endParaRPr>
          </a:p>
        </p:txBody>
      </p:sp>
    </p:spTree>
    <p:extLst>
      <p:ext uri="{BB962C8B-B14F-4D97-AF65-F5344CB8AC3E}">
        <p14:creationId xmlns:p14="http://schemas.microsoft.com/office/powerpoint/2010/main" val="5318345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EDEB3-9088-E2DD-43C3-50B468479095}"/>
              </a:ext>
            </a:extLst>
          </p:cNvPr>
          <p:cNvSpPr>
            <a:spLocks noGrp="1"/>
          </p:cNvSpPr>
          <p:nvPr>
            <p:ph type="title"/>
          </p:nvPr>
        </p:nvSpPr>
        <p:spPr>
          <a:xfrm>
            <a:off x="838200" y="365125"/>
            <a:ext cx="10515600" cy="951611"/>
          </a:xfrm>
        </p:spPr>
        <p:txBody>
          <a:bodyPr/>
          <a:lstStyle/>
          <a:p>
            <a:r>
              <a:rPr lang="en-US">
                <a:latin typeface="Atkinson Hyperlegible" pitchFamily="2" charset="0"/>
              </a:rPr>
              <a:t>Partner Information Shares</a:t>
            </a:r>
          </a:p>
        </p:txBody>
      </p:sp>
      <p:sp>
        <p:nvSpPr>
          <p:cNvPr id="3" name="Text Placeholder 2">
            <a:extLst>
              <a:ext uri="{FF2B5EF4-FFF2-40B4-BE49-F238E27FC236}">
                <a16:creationId xmlns:a16="http://schemas.microsoft.com/office/drawing/2014/main" id="{AF12CFC4-E873-C8A5-1079-57C110BA533F}"/>
              </a:ext>
            </a:extLst>
          </p:cNvPr>
          <p:cNvSpPr>
            <a:spLocks noGrp="1"/>
          </p:cNvSpPr>
          <p:nvPr>
            <p:ph type="body" idx="1"/>
          </p:nvPr>
        </p:nvSpPr>
        <p:spPr>
          <a:xfrm>
            <a:off x="838200" y="1231392"/>
            <a:ext cx="5181600" cy="4945571"/>
          </a:xfrm>
        </p:spPr>
        <p:txBody>
          <a:bodyPr/>
          <a:lstStyle/>
          <a:p>
            <a:r>
              <a:rPr lang="en-US"/>
              <a:t>Department of Rehabilitation  Servies (DRS)</a:t>
            </a:r>
          </a:p>
        </p:txBody>
      </p:sp>
      <p:sp>
        <p:nvSpPr>
          <p:cNvPr id="4" name="Text Placeholder 3">
            <a:extLst>
              <a:ext uri="{FF2B5EF4-FFF2-40B4-BE49-F238E27FC236}">
                <a16:creationId xmlns:a16="http://schemas.microsoft.com/office/drawing/2014/main" id="{6D374ECB-B9B3-EE05-0B5C-7C946494963F}"/>
              </a:ext>
            </a:extLst>
          </p:cNvPr>
          <p:cNvSpPr>
            <a:spLocks noGrp="1"/>
          </p:cNvSpPr>
          <p:nvPr>
            <p:ph type="body" idx="2"/>
          </p:nvPr>
        </p:nvSpPr>
        <p:spPr>
          <a:xfrm>
            <a:off x="6172200" y="1316736"/>
            <a:ext cx="5181600" cy="4860227"/>
          </a:xfrm>
        </p:spPr>
        <p:txBody>
          <a:bodyPr/>
          <a:lstStyle/>
          <a:p>
            <a:r>
              <a:rPr lang="en-US"/>
              <a:t>Developmental Disabilities Services (DDS)</a:t>
            </a:r>
          </a:p>
        </p:txBody>
      </p:sp>
    </p:spTree>
    <p:extLst>
      <p:ext uri="{BB962C8B-B14F-4D97-AF65-F5344CB8AC3E}">
        <p14:creationId xmlns:p14="http://schemas.microsoft.com/office/powerpoint/2010/main" val="40739687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577E64-82FF-AF5E-6773-CB14080EF4C3}"/>
              </a:ext>
            </a:extLst>
          </p:cNvPr>
          <p:cNvSpPr>
            <a:spLocks noGrp="1"/>
          </p:cNvSpPr>
          <p:nvPr>
            <p:ph type="title"/>
          </p:nvPr>
        </p:nvSpPr>
        <p:spPr/>
        <p:txBody>
          <a:bodyPr/>
          <a:lstStyle/>
          <a:p>
            <a:r>
              <a:rPr lang="en-US">
                <a:latin typeface="Atkinson Hyperlegible" pitchFamily="2" charset="0"/>
              </a:rPr>
              <a:t>Transition Case Study:</a:t>
            </a:r>
            <a:br>
              <a:rPr lang="en-US">
                <a:latin typeface="Atkinson Hyperlegible" pitchFamily="2" charset="0"/>
              </a:rPr>
            </a:br>
            <a:r>
              <a:rPr lang="en-US">
                <a:latin typeface="Atkinson Hyperlegible" pitchFamily="2" charset="0"/>
              </a:rPr>
              <a:t>Alexis Rose</a:t>
            </a:r>
          </a:p>
        </p:txBody>
      </p:sp>
      <p:sp>
        <p:nvSpPr>
          <p:cNvPr id="5" name="Text Placeholder 4">
            <a:extLst>
              <a:ext uri="{FF2B5EF4-FFF2-40B4-BE49-F238E27FC236}">
                <a16:creationId xmlns:a16="http://schemas.microsoft.com/office/drawing/2014/main" id="{94EFB674-39A2-0C48-FEFB-11D48AD7C70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315378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DEE25-E5DA-5DB4-B11C-DE60E3BA8BD2}"/>
              </a:ext>
            </a:extLst>
          </p:cNvPr>
          <p:cNvSpPr>
            <a:spLocks noGrp="1"/>
          </p:cNvSpPr>
          <p:nvPr>
            <p:ph type="title"/>
          </p:nvPr>
        </p:nvSpPr>
        <p:spPr/>
        <p:txBody>
          <a:bodyPr/>
          <a:lstStyle/>
          <a:p>
            <a:r>
              <a:rPr lang="en-US">
                <a:latin typeface="Atkinson Hyperlegible" pitchFamily="2" charset="0"/>
              </a:rPr>
              <a:t>Student Profile</a:t>
            </a:r>
          </a:p>
        </p:txBody>
      </p:sp>
      <p:sp>
        <p:nvSpPr>
          <p:cNvPr id="3" name="Text Placeholder 2">
            <a:extLst>
              <a:ext uri="{FF2B5EF4-FFF2-40B4-BE49-F238E27FC236}">
                <a16:creationId xmlns:a16="http://schemas.microsoft.com/office/drawing/2014/main" id="{94703776-0E20-7905-1A9B-6B49CF07136B}"/>
              </a:ext>
            </a:extLst>
          </p:cNvPr>
          <p:cNvSpPr>
            <a:spLocks noGrp="1"/>
          </p:cNvSpPr>
          <p:nvPr>
            <p:ph type="body" idx="1"/>
          </p:nvPr>
        </p:nvSpPr>
        <p:spPr>
          <a:xfrm>
            <a:off x="838200" y="1331650"/>
            <a:ext cx="10515600" cy="4845313"/>
          </a:xfrm>
        </p:spPr>
        <p:txBody>
          <a:bodyPr>
            <a:normAutofit/>
          </a:bodyPr>
          <a:lstStyle/>
          <a:p>
            <a:pPr>
              <a:lnSpc>
                <a:spcPct val="100000"/>
              </a:lnSpc>
              <a:spcBef>
                <a:spcPts val="1200"/>
              </a:spcBef>
              <a:defRPr/>
            </a:pPr>
            <a:r>
              <a:rPr lang="en-US" sz="3200" b="1">
                <a:solidFill>
                  <a:srgbClr val="000000"/>
                </a:solidFill>
                <a:latin typeface="Atkinson Hyperlegible Next" pitchFamily="2" charset="0"/>
                <a:cs typeface="Arial"/>
                <a:sym typeface="Arial"/>
              </a:rPr>
              <a:t>Name:</a:t>
            </a:r>
            <a:r>
              <a:rPr lang="en-US" sz="3200">
                <a:solidFill>
                  <a:srgbClr val="000000"/>
                </a:solidFill>
                <a:latin typeface="Atkinson Hyperlegible Next" pitchFamily="2" charset="0"/>
                <a:cs typeface="Arial"/>
                <a:sym typeface="Arial"/>
              </a:rPr>
              <a:t> Alexis Claire Rose</a:t>
            </a:r>
          </a:p>
          <a:p>
            <a:pPr>
              <a:lnSpc>
                <a:spcPct val="100000"/>
              </a:lnSpc>
              <a:spcBef>
                <a:spcPts val="1200"/>
              </a:spcBef>
              <a:defRPr/>
            </a:pPr>
            <a:r>
              <a:rPr lang="en-US" sz="3200" b="1">
                <a:solidFill>
                  <a:srgbClr val="000000"/>
                </a:solidFill>
                <a:latin typeface="Atkinson Hyperlegible Next" pitchFamily="2" charset="0"/>
                <a:cs typeface="Arial"/>
                <a:sym typeface="Arial"/>
              </a:rPr>
              <a:t>Case Manager:</a:t>
            </a:r>
            <a:r>
              <a:rPr lang="en-US" sz="3200">
                <a:solidFill>
                  <a:srgbClr val="000000"/>
                </a:solidFill>
                <a:latin typeface="Atkinson Hyperlegible Next" pitchFamily="2" charset="0"/>
                <a:cs typeface="Arial"/>
                <a:sym typeface="Arial"/>
              </a:rPr>
              <a:t> Moria Rose</a:t>
            </a:r>
          </a:p>
          <a:p>
            <a:pPr>
              <a:lnSpc>
                <a:spcPct val="100000"/>
              </a:lnSpc>
              <a:spcBef>
                <a:spcPts val="1200"/>
              </a:spcBef>
              <a:defRPr/>
            </a:pPr>
            <a:r>
              <a:rPr lang="en-US" sz="3200" b="1">
                <a:solidFill>
                  <a:srgbClr val="000000"/>
                </a:solidFill>
                <a:latin typeface="Atkinson Hyperlegible Next" pitchFamily="2" charset="0"/>
                <a:cs typeface="Arial"/>
                <a:sym typeface="Arial"/>
              </a:rPr>
              <a:t>Age:</a:t>
            </a:r>
            <a:r>
              <a:rPr lang="en-US" sz="3200">
                <a:solidFill>
                  <a:srgbClr val="000000"/>
                </a:solidFill>
                <a:latin typeface="Atkinson Hyperlegible Next" pitchFamily="2" charset="0"/>
                <a:cs typeface="Arial"/>
                <a:sym typeface="Arial"/>
              </a:rPr>
              <a:t> 20</a:t>
            </a:r>
          </a:p>
          <a:p>
            <a:pPr>
              <a:lnSpc>
                <a:spcPct val="100000"/>
              </a:lnSpc>
              <a:spcBef>
                <a:spcPts val="1200"/>
              </a:spcBef>
              <a:defRPr/>
            </a:pPr>
            <a:r>
              <a:rPr lang="en-US" sz="3200" b="1">
                <a:solidFill>
                  <a:srgbClr val="000000"/>
                </a:solidFill>
                <a:latin typeface="Atkinson Hyperlegible Next" pitchFamily="2" charset="0"/>
                <a:cs typeface="Arial"/>
                <a:sym typeface="Arial"/>
              </a:rPr>
              <a:t>Grade:</a:t>
            </a:r>
            <a:r>
              <a:rPr lang="en-US" sz="3200">
                <a:solidFill>
                  <a:srgbClr val="000000"/>
                </a:solidFill>
                <a:latin typeface="Atkinson Hyperlegible Next" pitchFamily="2" charset="0"/>
                <a:cs typeface="Arial"/>
                <a:sym typeface="Arial"/>
              </a:rPr>
              <a:t> Extended Transition Program</a:t>
            </a:r>
          </a:p>
          <a:p>
            <a:pPr>
              <a:lnSpc>
                <a:spcPct val="100000"/>
              </a:lnSpc>
              <a:spcBef>
                <a:spcPts val="1200"/>
              </a:spcBef>
              <a:defRPr/>
            </a:pPr>
            <a:r>
              <a:rPr lang="en-US" sz="3200" b="1">
                <a:solidFill>
                  <a:srgbClr val="000000"/>
                </a:solidFill>
                <a:latin typeface="Atkinson Hyperlegible Next" pitchFamily="2" charset="0"/>
                <a:cs typeface="Arial"/>
                <a:sym typeface="Arial"/>
              </a:rPr>
              <a:t>Special Education Category: </a:t>
            </a:r>
            <a:r>
              <a:rPr lang="en-US" sz="3200">
                <a:solidFill>
                  <a:srgbClr val="000000"/>
                </a:solidFill>
                <a:latin typeface="Atkinson Hyperlegible Next" pitchFamily="2" charset="0"/>
                <a:cs typeface="Arial"/>
                <a:sym typeface="Arial"/>
              </a:rPr>
              <a:t>Multiple Disabilities</a:t>
            </a:r>
          </a:p>
        </p:txBody>
      </p:sp>
    </p:spTree>
    <p:extLst>
      <p:ext uri="{BB962C8B-B14F-4D97-AF65-F5344CB8AC3E}">
        <p14:creationId xmlns:p14="http://schemas.microsoft.com/office/powerpoint/2010/main" val="36213658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tkinson Hyperlegible" pitchFamily="2" charset="0"/>
              </a:rPr>
              <a:t>Alexis’ Presents Levels of Performance and Individual Needs</a:t>
            </a:r>
            <a:endParaRPr>
              <a:latin typeface="Atkinson Hyperlegible" pitchFamily="2" charset="0"/>
            </a:endParaRPr>
          </a:p>
        </p:txBody>
      </p:sp>
      <p:sp>
        <p:nvSpPr>
          <p:cNvPr id="5" name="Text Placeholder 4">
            <a:extLst>
              <a:ext uri="{FF2B5EF4-FFF2-40B4-BE49-F238E27FC236}">
                <a16:creationId xmlns:a16="http://schemas.microsoft.com/office/drawing/2014/main" id="{27AAFA16-501E-C2DC-9223-ABF7841CB455}"/>
              </a:ext>
              <a:ext uri="{C183D7F6-B498-43B3-948B-1728B52AA6E4}">
                <adec:decorative xmlns:adec="http://schemas.microsoft.com/office/drawing/2017/decorative" val="1"/>
              </a:ext>
            </a:extLst>
          </p:cNvPr>
          <p:cNvSpPr>
            <a:spLocks noGrp="1"/>
          </p:cNvSpPr>
          <p:nvPr>
            <p:ph type="body" idx="1"/>
          </p:nvPr>
        </p:nvSpPr>
        <p:spPr/>
        <p:txBody>
          <a:bodyPr/>
          <a:lstStyle/>
          <a:p>
            <a:endParaRPr lang="en-US"/>
          </a:p>
        </p:txBody>
      </p:sp>
      <p:sp>
        <p:nvSpPr>
          <p:cNvPr id="6" name="Rectangle: Rounded Corners 5">
            <a:extLst>
              <a:ext uri="{FF2B5EF4-FFF2-40B4-BE49-F238E27FC236}">
                <a16:creationId xmlns:a16="http://schemas.microsoft.com/office/drawing/2014/main" id="{E10C4871-3C85-5F9D-AE17-6FDFAC7B5910}"/>
              </a:ext>
            </a:extLst>
          </p:cNvPr>
          <p:cNvSpPr/>
          <p:nvPr/>
        </p:nvSpPr>
        <p:spPr>
          <a:xfrm>
            <a:off x="513829" y="1720965"/>
            <a:ext cx="11164342" cy="820283"/>
          </a:xfrm>
          <a:prstGeom prst="roundRect">
            <a:avLst/>
          </a:prstGeom>
          <a:solidFill>
            <a:srgbClr val="0066A6"/>
          </a:solidFill>
          <a:ln>
            <a:solidFill>
              <a:srgbClr val="A96728"/>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Present Levels of Performance and Individual Needs</a:t>
            </a:r>
          </a:p>
        </p:txBody>
      </p:sp>
      <p:sp>
        <p:nvSpPr>
          <p:cNvPr id="7" name="Rectangle: Rounded Corners 6">
            <a:extLst>
              <a:ext uri="{FF2B5EF4-FFF2-40B4-BE49-F238E27FC236}">
                <a16:creationId xmlns:a16="http://schemas.microsoft.com/office/drawing/2014/main" id="{B5ADFED1-DD63-C44C-6B42-45AF6E340356}"/>
              </a:ext>
            </a:extLst>
          </p:cNvPr>
          <p:cNvSpPr/>
          <p:nvPr/>
        </p:nvSpPr>
        <p:spPr>
          <a:xfrm>
            <a:off x="513829" y="2608717"/>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619A989B-677C-128D-A72F-AF74CB6FFAC1}"/>
              </a:ext>
            </a:extLst>
          </p:cNvPr>
          <p:cNvSpPr/>
          <p:nvPr/>
        </p:nvSpPr>
        <p:spPr>
          <a:xfrm>
            <a:off x="513829" y="3526746"/>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144614AC-BE8D-4940-50F7-F9A14518CC09}"/>
              </a:ext>
            </a:extLst>
          </p:cNvPr>
          <p:cNvSpPr/>
          <p:nvPr/>
        </p:nvSpPr>
        <p:spPr>
          <a:xfrm>
            <a:off x="513829" y="4444775"/>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Courses of Study</a:t>
            </a:r>
          </a:p>
        </p:txBody>
      </p:sp>
      <p:sp>
        <p:nvSpPr>
          <p:cNvPr id="10" name="Rectangle: Rounded Corners 9">
            <a:extLst>
              <a:ext uri="{FF2B5EF4-FFF2-40B4-BE49-F238E27FC236}">
                <a16:creationId xmlns:a16="http://schemas.microsoft.com/office/drawing/2014/main" id="{8AC95770-EBFF-D017-C7F0-B81689E63ED6}"/>
              </a:ext>
            </a:extLst>
          </p:cNvPr>
          <p:cNvSpPr/>
          <p:nvPr/>
        </p:nvSpPr>
        <p:spPr>
          <a:xfrm>
            <a:off x="513829" y="5362804"/>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Coordinated Set of Activities</a:t>
            </a:r>
          </a:p>
        </p:txBody>
      </p:sp>
      <p:sp>
        <p:nvSpPr>
          <p:cNvPr id="2" name="Slide Number Placeholder 1">
            <a:extLst>
              <a:ext uri="{FF2B5EF4-FFF2-40B4-BE49-F238E27FC236}">
                <a16:creationId xmlns:a16="http://schemas.microsoft.com/office/drawing/2014/main" id="{C9CFA000-7146-ED6A-3F8C-2FF0B675C28F}"/>
              </a:ext>
              <a:ext uri="{C183D7F6-B498-43B3-948B-1728B52AA6E4}">
                <adec:decorative xmlns:adec="http://schemas.microsoft.com/office/drawing/2017/decorative" val="1"/>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1" i="0" u="none" strike="noStrike" kern="0" cap="none" spc="0" normalizeH="0" baseline="0" noProof="0" smtClean="0">
                <a:ln>
                  <a:noFill/>
                </a:ln>
                <a:solidFill>
                  <a:srgbClr val="004E9A"/>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58</a:t>
            </a:fld>
            <a:endParaRPr kumimoji="0" lang="en-US" sz="1200" b="1" i="0" u="none" strike="noStrike" kern="0" cap="none" spc="0" normalizeH="0" baseline="0" noProof="0">
              <a:ln>
                <a:noFill/>
              </a:ln>
              <a:solidFill>
                <a:srgbClr val="004E9A"/>
              </a:solidFill>
              <a:effectLst/>
              <a:uLnTx/>
              <a:uFillTx/>
              <a:latin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381D7-1446-3E9F-4C5A-E67B050A40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12A909-8F1F-541D-A41B-C348F3B02EDB}"/>
              </a:ext>
            </a:extLst>
          </p:cNvPr>
          <p:cNvSpPr>
            <a:spLocks noGrp="1"/>
          </p:cNvSpPr>
          <p:nvPr>
            <p:ph type="title"/>
          </p:nvPr>
        </p:nvSpPr>
        <p:spPr/>
        <p:txBody>
          <a:bodyPr/>
          <a:lstStyle/>
          <a:p>
            <a:r>
              <a:rPr lang="en-US">
                <a:latin typeface="Atkinson Hyperlegible" pitchFamily="2" charset="0"/>
              </a:rPr>
              <a:t>Assessment Battery: Alexis</a:t>
            </a:r>
          </a:p>
        </p:txBody>
      </p:sp>
      <p:sp>
        <p:nvSpPr>
          <p:cNvPr id="3" name="Text Placeholder 2">
            <a:extLst>
              <a:ext uri="{FF2B5EF4-FFF2-40B4-BE49-F238E27FC236}">
                <a16:creationId xmlns:a16="http://schemas.microsoft.com/office/drawing/2014/main" id="{989B019D-09F9-C227-9FA7-A29A39476DA0}"/>
              </a:ext>
            </a:extLst>
          </p:cNvPr>
          <p:cNvSpPr>
            <a:spLocks noGrp="1"/>
          </p:cNvSpPr>
          <p:nvPr>
            <p:ph type="body" idx="1"/>
          </p:nvPr>
        </p:nvSpPr>
        <p:spPr>
          <a:xfrm>
            <a:off x="838200" y="1402672"/>
            <a:ext cx="10515600" cy="4774291"/>
          </a:xfrm>
        </p:spPr>
        <p:txBody>
          <a:bodyPr>
            <a:normAutofit/>
          </a:bodyPr>
          <a:lstStyle/>
          <a:p>
            <a:pPr>
              <a:lnSpc>
                <a:spcPct val="100000"/>
              </a:lnSpc>
              <a:spcBef>
                <a:spcPts val="1200"/>
              </a:spcBef>
              <a:defRPr/>
            </a:pPr>
            <a:r>
              <a:rPr lang="en-US" sz="3200">
                <a:solidFill>
                  <a:srgbClr val="000000"/>
                </a:solidFill>
                <a:latin typeface="Atkinson Hyperlegible Next" pitchFamily="2" charset="0"/>
                <a:cs typeface="Arial"/>
                <a:sym typeface="Arial"/>
              </a:rPr>
              <a:t>Personal Preference Indicators (PII) </a:t>
            </a:r>
          </a:p>
          <a:p>
            <a:pPr>
              <a:lnSpc>
                <a:spcPct val="100000"/>
              </a:lnSpc>
              <a:spcBef>
                <a:spcPts val="1200"/>
              </a:spcBef>
              <a:defRPr/>
            </a:pPr>
            <a:r>
              <a:rPr lang="en-US" sz="3200">
                <a:solidFill>
                  <a:srgbClr val="000000"/>
                </a:solidFill>
                <a:latin typeface="Atkinson Hyperlegible Next" pitchFamily="2" charset="0"/>
                <a:cs typeface="Arial"/>
                <a:sym typeface="Arial"/>
              </a:rPr>
              <a:t>Pulos’ Career Awareness and Exploration Toolkit (P-CAET)</a:t>
            </a:r>
          </a:p>
          <a:p>
            <a:pPr>
              <a:lnSpc>
                <a:spcPct val="100000"/>
              </a:lnSpc>
              <a:spcBef>
                <a:spcPts val="1200"/>
              </a:spcBef>
              <a:defRPr/>
            </a:pPr>
            <a:r>
              <a:rPr lang="en-US" sz="3200">
                <a:solidFill>
                  <a:srgbClr val="000000"/>
                </a:solidFill>
                <a:latin typeface="Atkinson Hyperlegible Next" pitchFamily="2" charset="0"/>
                <a:cs typeface="Arial"/>
                <a:sym typeface="Arial"/>
              </a:rPr>
              <a:t>Vineland-III Adaptive Behavior Scales</a:t>
            </a:r>
          </a:p>
          <a:p>
            <a:pPr>
              <a:lnSpc>
                <a:spcPct val="100000"/>
              </a:lnSpc>
              <a:spcBef>
                <a:spcPts val="1200"/>
              </a:spcBef>
              <a:defRPr/>
            </a:pPr>
            <a:r>
              <a:rPr lang="en-US" sz="3200">
                <a:solidFill>
                  <a:srgbClr val="000000"/>
                </a:solidFill>
                <a:latin typeface="Atkinson Hyperlegible Next" pitchFamily="2" charset="0"/>
                <a:cs typeface="Arial"/>
                <a:sym typeface="Arial"/>
              </a:rPr>
              <a:t>Parent interview </a:t>
            </a:r>
          </a:p>
          <a:p>
            <a:pPr>
              <a:lnSpc>
                <a:spcPct val="100000"/>
              </a:lnSpc>
              <a:spcBef>
                <a:spcPts val="1200"/>
              </a:spcBef>
              <a:defRPr/>
            </a:pPr>
            <a:r>
              <a:rPr lang="en-US" sz="3200">
                <a:solidFill>
                  <a:srgbClr val="000000"/>
                </a:solidFill>
                <a:latin typeface="Atkinson Hyperlegible Next" pitchFamily="2" charset="0"/>
                <a:cs typeface="Arial"/>
                <a:sym typeface="Arial"/>
              </a:rPr>
              <a:t>Direct observation from previous work experiences</a:t>
            </a:r>
          </a:p>
        </p:txBody>
      </p:sp>
    </p:spTree>
    <p:extLst>
      <p:ext uri="{BB962C8B-B14F-4D97-AF65-F5344CB8AC3E}">
        <p14:creationId xmlns:p14="http://schemas.microsoft.com/office/powerpoint/2010/main" val="39635378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D4FF0-1E4F-C200-88D3-8E5B4840A0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A34C5D-2565-FF99-B745-6E8062C8536F}"/>
              </a:ext>
            </a:extLst>
          </p:cNvPr>
          <p:cNvSpPr>
            <a:spLocks noGrp="1"/>
          </p:cNvSpPr>
          <p:nvPr>
            <p:ph type="title"/>
          </p:nvPr>
        </p:nvSpPr>
        <p:spPr/>
        <p:txBody>
          <a:bodyPr/>
          <a:lstStyle/>
          <a:p>
            <a:r>
              <a:rPr lang="en-US">
                <a:latin typeface="Atkinson Hyperlegible" pitchFamily="2" charset="0"/>
              </a:rPr>
              <a:t>Non-Example of Present Levels of Performance: Alexis</a:t>
            </a:r>
          </a:p>
        </p:txBody>
      </p:sp>
      <p:sp>
        <p:nvSpPr>
          <p:cNvPr id="3" name="Text Placeholder 2">
            <a:extLst>
              <a:ext uri="{FF2B5EF4-FFF2-40B4-BE49-F238E27FC236}">
                <a16:creationId xmlns:a16="http://schemas.microsoft.com/office/drawing/2014/main" id="{06B4DB5B-F8B6-184E-1604-D2B6ECA9ACDF}"/>
              </a:ext>
            </a:extLst>
          </p:cNvPr>
          <p:cNvSpPr>
            <a:spLocks noGrp="1"/>
          </p:cNvSpPr>
          <p:nvPr>
            <p:ph type="body" idx="1"/>
          </p:nvPr>
        </p:nvSpPr>
        <p:spPr/>
        <p:txBody>
          <a:bodyPr/>
          <a:lstStyle/>
          <a:p>
            <a:pPr marL="50800" indent="0">
              <a:buNone/>
            </a:pPr>
            <a:r>
              <a:rPr lang="en-US" sz="3200">
                <a:solidFill>
                  <a:srgbClr val="000000"/>
                </a:solidFill>
                <a:latin typeface="Atkinson Hyperlegible Next" pitchFamily="2" charset="0"/>
                <a:cs typeface="Arial"/>
                <a:sym typeface="Arial"/>
              </a:rPr>
              <a:t>Alexis requires support to access academic and social activities within the school and community job settings. Alexis struggles with academic, functional, and social skills; thus, she requires intensive support needs to access lessons and work experiences.</a:t>
            </a:r>
          </a:p>
          <a:p>
            <a:pPr marL="50800" indent="0">
              <a:buNone/>
            </a:pPr>
            <a:endParaRPr lang="en-US"/>
          </a:p>
        </p:txBody>
      </p:sp>
    </p:spTree>
    <p:extLst>
      <p:ext uri="{BB962C8B-B14F-4D97-AF65-F5344CB8AC3E}">
        <p14:creationId xmlns:p14="http://schemas.microsoft.com/office/powerpoint/2010/main" val="10343692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8B5AA-4450-5D32-D889-844E12B771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69B474-B5A7-D81C-B1FF-13F7523B6CF4}"/>
              </a:ext>
            </a:extLst>
          </p:cNvPr>
          <p:cNvSpPr>
            <a:spLocks noGrp="1"/>
          </p:cNvSpPr>
          <p:nvPr>
            <p:ph type="title"/>
          </p:nvPr>
        </p:nvSpPr>
        <p:spPr/>
        <p:txBody>
          <a:bodyPr/>
          <a:lstStyle/>
          <a:p>
            <a:r>
              <a:rPr lang="en-US">
                <a:latin typeface="Atkinson Hyperlegible" pitchFamily="2" charset="0"/>
              </a:rPr>
              <a:t>Present Levels of Performance: </a:t>
            </a:r>
            <a:br>
              <a:rPr lang="en-US">
                <a:latin typeface="Atkinson Hyperlegible" pitchFamily="2" charset="0"/>
              </a:rPr>
            </a:br>
            <a:r>
              <a:rPr lang="en-US">
                <a:latin typeface="Atkinson Hyperlegible" pitchFamily="2" charset="0"/>
              </a:rPr>
              <a:t>Alexis 1</a:t>
            </a:r>
          </a:p>
        </p:txBody>
      </p:sp>
      <p:sp>
        <p:nvSpPr>
          <p:cNvPr id="3" name="Text Placeholder 2">
            <a:extLst>
              <a:ext uri="{FF2B5EF4-FFF2-40B4-BE49-F238E27FC236}">
                <a16:creationId xmlns:a16="http://schemas.microsoft.com/office/drawing/2014/main" id="{735C0403-34C0-E1F7-E7A9-A0670FEEC4CD}"/>
              </a:ext>
            </a:extLst>
          </p:cNvPr>
          <p:cNvSpPr>
            <a:spLocks noGrp="1"/>
          </p:cNvSpPr>
          <p:nvPr>
            <p:ph type="body" idx="1"/>
          </p:nvPr>
        </p:nvSpPr>
        <p:spPr>
          <a:xfrm>
            <a:off x="838200" y="1690688"/>
            <a:ext cx="10515600" cy="4486275"/>
          </a:xfrm>
        </p:spPr>
        <p:txBody>
          <a:bodyPr>
            <a:normAutofit/>
          </a:bodyPr>
          <a:lstStyle/>
          <a:p>
            <a:pPr marL="0" lvl="0" indent="0">
              <a:lnSpc>
                <a:spcPct val="100000"/>
              </a:lnSpc>
              <a:spcBef>
                <a:spcPts val="0"/>
              </a:spcBef>
              <a:buClr>
                <a:srgbClr val="187BC0"/>
              </a:buClr>
              <a:buSzPts val="3200"/>
              <a:buNone/>
              <a:defRPr/>
            </a:pPr>
            <a:r>
              <a:rPr lang="en-US" sz="3000">
                <a:solidFill>
                  <a:srgbClr val="000000"/>
                </a:solidFill>
                <a:latin typeface="Atkinson Hyperlegible Next" pitchFamily="2" charset="0"/>
                <a:cs typeface="Arial"/>
                <a:sym typeface="Arial"/>
              </a:rPr>
              <a:t>Alexis is a 20-year-old student with multiple disabilities, including a significant intellectual disability and orthopedic impairment. She obtained an alternate diploma and is participating in an extended transition program. Through direct observation, Alexis has demonstrated that she benefits from a structured environment and direct support. </a:t>
            </a:r>
          </a:p>
          <a:p>
            <a:pPr marL="0" lvl="0" indent="0">
              <a:lnSpc>
                <a:spcPct val="100000"/>
              </a:lnSpc>
              <a:spcBef>
                <a:spcPts val="0"/>
              </a:spcBef>
              <a:buClr>
                <a:srgbClr val="187BC0"/>
              </a:buClr>
              <a:buSzPts val="3200"/>
              <a:buNone/>
              <a:defRPr/>
            </a:pPr>
            <a:r>
              <a:rPr lang="en-US" sz="3000">
                <a:solidFill>
                  <a:srgbClr val="000000"/>
                </a:solidFill>
                <a:latin typeface="Atkinson Hyperlegible Next" pitchFamily="2" charset="0"/>
                <a:cs typeface="Arial"/>
                <a:sym typeface="Arial"/>
              </a:rPr>
              <a:t>She participates in the school-based enterprise coffee shop and has had prior community work-based learning experiences. </a:t>
            </a:r>
          </a:p>
          <a:p>
            <a:pPr marL="50800" indent="0">
              <a:buNone/>
            </a:pPr>
            <a:endParaRPr lang="en-US"/>
          </a:p>
        </p:txBody>
      </p:sp>
    </p:spTree>
    <p:extLst>
      <p:ext uri="{BB962C8B-B14F-4D97-AF65-F5344CB8AC3E}">
        <p14:creationId xmlns:p14="http://schemas.microsoft.com/office/powerpoint/2010/main" val="2387911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10FA7-3550-E5F8-6E12-25829C5F00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FAD257-DAD5-1EC6-16D7-77CC6F927EA4}"/>
              </a:ext>
            </a:extLst>
          </p:cNvPr>
          <p:cNvSpPr>
            <a:spLocks noGrp="1"/>
          </p:cNvSpPr>
          <p:nvPr>
            <p:ph type="title"/>
          </p:nvPr>
        </p:nvSpPr>
        <p:spPr/>
        <p:txBody>
          <a:bodyPr/>
          <a:lstStyle/>
          <a:p>
            <a:r>
              <a:rPr lang="en-US">
                <a:latin typeface="Atkinson Hyperlegible" pitchFamily="2" charset="0"/>
              </a:rPr>
              <a:t>Present Levels of Performance:</a:t>
            </a:r>
            <a:br>
              <a:rPr lang="en-US">
                <a:latin typeface="Atkinson Hyperlegible" pitchFamily="2" charset="0"/>
              </a:rPr>
            </a:br>
            <a:r>
              <a:rPr lang="en-US">
                <a:latin typeface="Atkinson Hyperlegible" pitchFamily="2" charset="0"/>
              </a:rPr>
              <a:t>Alexis 2</a:t>
            </a:r>
          </a:p>
        </p:txBody>
      </p:sp>
      <p:sp>
        <p:nvSpPr>
          <p:cNvPr id="3" name="Text Placeholder 2">
            <a:extLst>
              <a:ext uri="{FF2B5EF4-FFF2-40B4-BE49-F238E27FC236}">
                <a16:creationId xmlns:a16="http://schemas.microsoft.com/office/drawing/2014/main" id="{370A149A-84B8-DF00-C079-97018971CBD6}"/>
              </a:ext>
            </a:extLst>
          </p:cNvPr>
          <p:cNvSpPr>
            <a:spLocks noGrp="1"/>
          </p:cNvSpPr>
          <p:nvPr>
            <p:ph type="body" idx="1"/>
          </p:nvPr>
        </p:nvSpPr>
        <p:spPr>
          <a:xfrm>
            <a:off x="838200" y="1690688"/>
            <a:ext cx="10515600" cy="4486275"/>
          </a:xfrm>
        </p:spPr>
        <p:txBody>
          <a:bodyPr/>
          <a:lstStyle/>
          <a:p>
            <a:pPr marL="50800" indent="0">
              <a:lnSpc>
                <a:spcPct val="100000"/>
              </a:lnSpc>
              <a:spcBef>
                <a:spcPts val="0"/>
              </a:spcBef>
              <a:buNone/>
            </a:pPr>
            <a:r>
              <a:rPr lang="en-US" sz="3000" dirty="0">
                <a:solidFill>
                  <a:srgbClr val="000000"/>
                </a:solidFill>
                <a:latin typeface="Atkinson Hyperlegible Next" pitchFamily="2" charset="0"/>
                <a:cs typeface="Arial"/>
                <a:sym typeface="Arial"/>
              </a:rPr>
              <a:t>Alexis has limited functional communication skills. She uses head movements, sounds, and facial expressions to show preferences and emotions. She is working with her speech therapist and teachers on increasing consistent use of a head-activated switch device across settings. She enjoys listening to music and familiar voices. She requires ongoing support to expand her ability to indicate preferences and make choices.</a:t>
            </a:r>
          </a:p>
          <a:p>
            <a:pPr marL="50800" indent="0">
              <a:buNone/>
            </a:pPr>
            <a:endParaRPr lang="en-US" dirty="0"/>
          </a:p>
        </p:txBody>
      </p:sp>
    </p:spTree>
    <p:extLst>
      <p:ext uri="{BB962C8B-B14F-4D97-AF65-F5344CB8AC3E}">
        <p14:creationId xmlns:p14="http://schemas.microsoft.com/office/powerpoint/2010/main" val="14403999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54CC4-3059-EA4C-872C-164F3A574D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C7F82B-BF80-9F50-2153-9363B344825F}"/>
              </a:ext>
            </a:extLst>
          </p:cNvPr>
          <p:cNvSpPr>
            <a:spLocks noGrp="1"/>
          </p:cNvSpPr>
          <p:nvPr>
            <p:ph type="title"/>
          </p:nvPr>
        </p:nvSpPr>
        <p:spPr>
          <a:xfrm>
            <a:off x="838200" y="146294"/>
            <a:ext cx="10515600" cy="1325563"/>
          </a:xfrm>
        </p:spPr>
        <p:txBody>
          <a:bodyPr/>
          <a:lstStyle/>
          <a:p>
            <a:r>
              <a:rPr lang="en-US">
                <a:latin typeface="Atkinson Hyperlegible" pitchFamily="2" charset="0"/>
              </a:rPr>
              <a:t>Present Level of Performance:</a:t>
            </a:r>
            <a:br>
              <a:rPr lang="en-US">
                <a:latin typeface="Atkinson Hyperlegible" pitchFamily="2" charset="0"/>
              </a:rPr>
            </a:br>
            <a:r>
              <a:rPr lang="en-US">
                <a:latin typeface="Atkinson Hyperlegible" pitchFamily="2" charset="0"/>
              </a:rPr>
              <a:t>Alexis 3</a:t>
            </a:r>
          </a:p>
        </p:txBody>
      </p:sp>
      <p:sp>
        <p:nvSpPr>
          <p:cNvPr id="3" name="Text Placeholder 2">
            <a:extLst>
              <a:ext uri="{FF2B5EF4-FFF2-40B4-BE49-F238E27FC236}">
                <a16:creationId xmlns:a16="http://schemas.microsoft.com/office/drawing/2014/main" id="{317D9D49-5CD3-C963-4228-20C2561313F6}"/>
              </a:ext>
            </a:extLst>
          </p:cNvPr>
          <p:cNvSpPr>
            <a:spLocks noGrp="1"/>
          </p:cNvSpPr>
          <p:nvPr>
            <p:ph type="body" idx="1"/>
          </p:nvPr>
        </p:nvSpPr>
        <p:spPr>
          <a:xfrm>
            <a:off x="838200" y="1391138"/>
            <a:ext cx="10515600" cy="4785825"/>
          </a:xfrm>
        </p:spPr>
        <p:txBody>
          <a:bodyPr>
            <a:normAutofit fontScale="77500" lnSpcReduction="20000"/>
          </a:bodyPr>
          <a:lstStyle/>
          <a:p>
            <a:pPr marL="50800" indent="0">
              <a:lnSpc>
                <a:spcPct val="120000"/>
              </a:lnSpc>
              <a:spcBef>
                <a:spcPts val="0"/>
              </a:spcBef>
              <a:buNone/>
            </a:pPr>
            <a:r>
              <a:rPr lang="en-US" sz="3600" dirty="0">
                <a:solidFill>
                  <a:srgbClr val="000000"/>
                </a:solidFill>
                <a:latin typeface="Atkinson Hyperlegible Next" pitchFamily="2" charset="0"/>
                <a:cs typeface="Arial"/>
                <a:sym typeface="Arial"/>
              </a:rPr>
              <a:t>Alexis has significant physical needs related to orthopedic impairment and chronic health conditions (digestive and cardio-pulmonary). She uses an electric wheelchair but relies on others for mobility and positioning. She requires a 1:1 aide for activities of daily living and a two-person lift or mechanical device for transfers. She is becoming more tolerant of position changes. Medical records indicate the need for continued PT (positioning/mobility), OT (assistive technology, fine motor), speech therapy, and skilled nursing support for colostomy care and severe cardio-pulmonary condition to access educational and employment activities.</a:t>
            </a:r>
          </a:p>
          <a:p>
            <a:pPr marL="50800" indent="0">
              <a:buNone/>
            </a:pPr>
            <a:endParaRPr lang="en-US" dirty="0"/>
          </a:p>
        </p:txBody>
      </p:sp>
    </p:spTree>
    <p:extLst>
      <p:ext uri="{BB962C8B-B14F-4D97-AF65-F5344CB8AC3E}">
        <p14:creationId xmlns:p14="http://schemas.microsoft.com/office/powerpoint/2010/main" val="24020698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D5C3B-D1F4-1D21-F0A5-3688ABA796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04B55-F64A-F022-8768-67853AC01F48}"/>
              </a:ext>
            </a:extLst>
          </p:cNvPr>
          <p:cNvSpPr>
            <a:spLocks noGrp="1"/>
          </p:cNvSpPr>
          <p:nvPr>
            <p:ph type="title"/>
          </p:nvPr>
        </p:nvSpPr>
        <p:spPr/>
        <p:txBody>
          <a:bodyPr/>
          <a:lstStyle/>
          <a:p>
            <a:r>
              <a:rPr lang="en-US">
                <a:latin typeface="Atkinson Hyperlegible" pitchFamily="2" charset="0"/>
              </a:rPr>
              <a:t>Present Level of Performance:</a:t>
            </a:r>
            <a:br>
              <a:rPr lang="en-US">
                <a:latin typeface="Atkinson Hyperlegible" pitchFamily="2" charset="0"/>
              </a:rPr>
            </a:br>
            <a:r>
              <a:rPr lang="en-US">
                <a:latin typeface="Atkinson Hyperlegible" pitchFamily="2" charset="0"/>
              </a:rPr>
              <a:t>Alexis 4</a:t>
            </a:r>
          </a:p>
        </p:txBody>
      </p:sp>
      <p:sp>
        <p:nvSpPr>
          <p:cNvPr id="3" name="Text Placeholder 2">
            <a:extLst>
              <a:ext uri="{FF2B5EF4-FFF2-40B4-BE49-F238E27FC236}">
                <a16:creationId xmlns:a16="http://schemas.microsoft.com/office/drawing/2014/main" id="{403E26C5-A261-660D-D38E-AA0D5652F918}"/>
              </a:ext>
            </a:extLst>
          </p:cNvPr>
          <p:cNvSpPr>
            <a:spLocks noGrp="1"/>
          </p:cNvSpPr>
          <p:nvPr>
            <p:ph type="body" idx="1"/>
          </p:nvPr>
        </p:nvSpPr>
        <p:spPr>
          <a:xfrm>
            <a:off x="838200" y="1701197"/>
            <a:ext cx="10515600" cy="4486275"/>
          </a:xfrm>
        </p:spPr>
        <p:txBody>
          <a:bodyPr>
            <a:normAutofit fontScale="92500" lnSpcReduction="10000"/>
          </a:bodyPr>
          <a:lstStyle/>
          <a:p>
            <a:pPr marL="0" lvl="0" indent="0">
              <a:lnSpc>
                <a:spcPct val="110000"/>
              </a:lnSpc>
              <a:spcBef>
                <a:spcPts val="0"/>
              </a:spcBef>
              <a:buClr>
                <a:srgbClr val="187BC0"/>
              </a:buClr>
              <a:buSzPts val="3200"/>
              <a:buNone/>
              <a:defRPr/>
            </a:pPr>
            <a:r>
              <a:rPr lang="en-US" sz="3000" dirty="0">
                <a:solidFill>
                  <a:srgbClr val="000000"/>
                </a:solidFill>
                <a:latin typeface="Arial"/>
                <a:cs typeface="Arial"/>
                <a:sym typeface="Arial"/>
              </a:rPr>
              <a:t>Alexis relies on hand-over-hand assistance for self-care tasks. She is awake for approximately 10 hours each day. She enjoys attention and engagement from caregivers and peers. She becomes unsettled in quiet environments.</a:t>
            </a:r>
          </a:p>
          <a:p>
            <a:pPr marL="0" lvl="0" indent="0">
              <a:lnSpc>
                <a:spcPct val="110000"/>
              </a:lnSpc>
              <a:spcBef>
                <a:spcPts val="0"/>
              </a:spcBef>
              <a:buClr>
                <a:srgbClr val="187BC0"/>
              </a:buClr>
              <a:buSzPts val="3200"/>
              <a:buNone/>
              <a:defRPr/>
            </a:pPr>
            <a:r>
              <a:rPr lang="en-US" sz="3000" dirty="0">
                <a:solidFill>
                  <a:srgbClr val="000000"/>
                </a:solidFill>
                <a:latin typeface="Arial"/>
                <a:cs typeface="Arial"/>
                <a:sym typeface="Arial"/>
              </a:rPr>
              <a:t>Alexis enjoys social interactions and responds positively to verbal and tactile attention. She participates in school-based activities and work experiences with support and benefits from inclusion. She demonstrates engagement by turning toward preferred activities and showing contentment through sounds and expressions.</a:t>
            </a:r>
          </a:p>
          <a:p>
            <a:pPr marL="50800" indent="0">
              <a:buNone/>
            </a:pPr>
            <a:endParaRPr lang="en-US" dirty="0"/>
          </a:p>
        </p:txBody>
      </p:sp>
    </p:spTree>
    <p:extLst>
      <p:ext uri="{BB962C8B-B14F-4D97-AF65-F5344CB8AC3E}">
        <p14:creationId xmlns:p14="http://schemas.microsoft.com/office/powerpoint/2010/main" val="20784049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6FF5D-132D-0562-2242-32ACF03A8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AD7CD-993C-1B34-51C7-32194DE602D0}"/>
              </a:ext>
            </a:extLst>
          </p:cNvPr>
          <p:cNvSpPr>
            <a:spLocks noGrp="1"/>
          </p:cNvSpPr>
          <p:nvPr>
            <p:ph type="title"/>
          </p:nvPr>
        </p:nvSpPr>
        <p:spPr/>
        <p:txBody>
          <a:bodyPr/>
          <a:lstStyle/>
          <a:p>
            <a:r>
              <a:rPr lang="en-US">
                <a:latin typeface="Atkinson Hyperlegible" pitchFamily="2" charset="0"/>
              </a:rPr>
              <a:t>Alexis’ Strengths</a:t>
            </a:r>
          </a:p>
        </p:txBody>
      </p:sp>
      <p:sp>
        <p:nvSpPr>
          <p:cNvPr id="3" name="Text Placeholder 2">
            <a:extLst>
              <a:ext uri="{FF2B5EF4-FFF2-40B4-BE49-F238E27FC236}">
                <a16:creationId xmlns:a16="http://schemas.microsoft.com/office/drawing/2014/main" id="{A50229EE-5FC0-9289-91E8-1D81777B1D82}"/>
              </a:ext>
            </a:extLst>
          </p:cNvPr>
          <p:cNvSpPr>
            <a:spLocks noGrp="1"/>
          </p:cNvSpPr>
          <p:nvPr>
            <p:ph type="body" idx="1"/>
          </p:nvPr>
        </p:nvSpPr>
        <p:spPr>
          <a:xfrm>
            <a:off x="838200" y="1464816"/>
            <a:ext cx="10515600" cy="4712147"/>
          </a:xfrm>
        </p:spPr>
        <p:txBody>
          <a:bodyPr>
            <a:normAutofit/>
          </a:bodyPr>
          <a:lstStyle/>
          <a:p>
            <a:pPr marL="50800" indent="0">
              <a:buNone/>
            </a:pPr>
            <a:r>
              <a:rPr lang="en-US" sz="3000" dirty="0">
                <a:solidFill>
                  <a:srgbClr val="000000"/>
                </a:solidFill>
                <a:latin typeface="Atkinson Hyperlegible Next" pitchFamily="2" charset="0"/>
                <a:cs typeface="Arial"/>
                <a:sym typeface="Arial"/>
              </a:rPr>
              <a:t>Alexis’ strengths include communicating preferences and interests with head gestures and/or eye contact. She is attentive to her environment. She interacts with peers and caregivers through facial expressions and making noises. She tolerates hand-over-hand assistance and responds to verbal prompts to utilize head switch. She maintains regular attendance.</a:t>
            </a:r>
            <a:endParaRPr lang="en-US" sz="3000" dirty="0">
              <a:latin typeface="Atkinson Hyperlegible Next" pitchFamily="2" charset="0"/>
            </a:endParaRPr>
          </a:p>
        </p:txBody>
      </p:sp>
    </p:spTree>
    <p:extLst>
      <p:ext uri="{BB962C8B-B14F-4D97-AF65-F5344CB8AC3E}">
        <p14:creationId xmlns:p14="http://schemas.microsoft.com/office/powerpoint/2010/main" val="21629549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59E21-F45D-38E8-073C-102993F59F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CC0CB5-F19F-B4FA-BFB7-CAE5B10BECC6}"/>
              </a:ext>
            </a:extLst>
          </p:cNvPr>
          <p:cNvSpPr>
            <a:spLocks noGrp="1"/>
          </p:cNvSpPr>
          <p:nvPr>
            <p:ph type="title"/>
          </p:nvPr>
        </p:nvSpPr>
        <p:spPr/>
        <p:txBody>
          <a:bodyPr/>
          <a:lstStyle/>
          <a:p>
            <a:r>
              <a:rPr lang="en-US">
                <a:latin typeface="Atkinson Hyperlegible" pitchFamily="2" charset="0"/>
              </a:rPr>
              <a:t>Alexis’ Preference and Interests</a:t>
            </a:r>
          </a:p>
        </p:txBody>
      </p:sp>
      <p:sp>
        <p:nvSpPr>
          <p:cNvPr id="3" name="Text Placeholder 2">
            <a:extLst>
              <a:ext uri="{FF2B5EF4-FFF2-40B4-BE49-F238E27FC236}">
                <a16:creationId xmlns:a16="http://schemas.microsoft.com/office/drawing/2014/main" id="{FA701670-8A76-D10F-AEB3-A9B2FB84C587}"/>
              </a:ext>
            </a:extLst>
          </p:cNvPr>
          <p:cNvSpPr>
            <a:spLocks noGrp="1"/>
          </p:cNvSpPr>
          <p:nvPr>
            <p:ph type="body" idx="1"/>
          </p:nvPr>
        </p:nvSpPr>
        <p:spPr>
          <a:xfrm>
            <a:off x="838200" y="1358283"/>
            <a:ext cx="10515600" cy="4818680"/>
          </a:xfrm>
        </p:spPr>
        <p:txBody>
          <a:bodyPr/>
          <a:lstStyle/>
          <a:p>
            <a:pPr marL="0" indent="0">
              <a:lnSpc>
                <a:spcPct val="100000"/>
              </a:lnSpc>
              <a:spcBef>
                <a:spcPts val="0"/>
              </a:spcBef>
              <a:buClr>
                <a:srgbClr val="187BC0"/>
              </a:buClr>
              <a:buSzPts val="3200"/>
              <a:buNone/>
              <a:defRPr/>
            </a:pPr>
            <a:r>
              <a:rPr lang="en-US" sz="3000" b="1">
                <a:solidFill>
                  <a:srgbClr val="000000"/>
                </a:solidFill>
                <a:latin typeface="Atkinson Hyperlegible Next" pitchFamily="2" charset="0"/>
                <a:cs typeface="Arial"/>
                <a:sym typeface="Arial"/>
              </a:rPr>
              <a:t>Preferences</a:t>
            </a:r>
          </a:p>
          <a:p>
            <a:pPr indent="-457200">
              <a:lnSpc>
                <a:spcPct val="100000"/>
              </a:lnSpc>
              <a:spcBef>
                <a:spcPts val="0"/>
              </a:spcBef>
              <a:buClr>
                <a:srgbClr val="187BC0"/>
              </a:buClr>
              <a:buSzPts val="3200"/>
              <a:defRPr/>
            </a:pPr>
            <a:r>
              <a:rPr lang="en-US" sz="3000">
                <a:solidFill>
                  <a:srgbClr val="000000"/>
                </a:solidFill>
                <a:latin typeface="Atkinson Hyperlegible Next" pitchFamily="2" charset="0"/>
                <a:cs typeface="Arial"/>
                <a:sym typeface="Arial"/>
              </a:rPr>
              <a:t>As indicated in the Personal Preference Indicator and parent report, Alexis enjoys being included in group activities. She enjoys receiving verbal and tactile attention from her family members, caregivers, and peers. </a:t>
            </a:r>
            <a:endParaRPr lang="en-US" sz="3000" b="1">
              <a:solidFill>
                <a:srgbClr val="000000"/>
              </a:solidFill>
              <a:latin typeface="Atkinson Hyperlegible Next" pitchFamily="2" charset="0"/>
              <a:cs typeface="Arial"/>
              <a:sym typeface="Arial"/>
            </a:endParaRPr>
          </a:p>
          <a:p>
            <a:pPr marL="0" lvl="0" indent="0">
              <a:lnSpc>
                <a:spcPct val="100000"/>
              </a:lnSpc>
              <a:spcBef>
                <a:spcPts val="0"/>
              </a:spcBef>
              <a:buClr>
                <a:srgbClr val="187BC0"/>
              </a:buClr>
              <a:buSzPts val="3200"/>
              <a:buNone/>
              <a:defRPr/>
            </a:pPr>
            <a:r>
              <a:rPr lang="en-US" sz="3000" b="1">
                <a:solidFill>
                  <a:srgbClr val="000000"/>
                </a:solidFill>
                <a:latin typeface="Atkinson Hyperlegible Next" pitchFamily="2" charset="0"/>
                <a:cs typeface="Arial"/>
                <a:sym typeface="Arial"/>
              </a:rPr>
              <a:t>Interests</a:t>
            </a:r>
          </a:p>
          <a:p>
            <a:pPr indent="-457200">
              <a:lnSpc>
                <a:spcPct val="100000"/>
              </a:lnSpc>
              <a:spcBef>
                <a:spcPts val="0"/>
              </a:spcBef>
              <a:buClr>
                <a:srgbClr val="187BC0"/>
              </a:buClr>
              <a:buSzPts val="3200"/>
              <a:defRPr/>
            </a:pPr>
            <a:r>
              <a:rPr lang="en-US" sz="3000">
                <a:solidFill>
                  <a:srgbClr val="000000"/>
                </a:solidFill>
                <a:latin typeface="Atkinson Hyperlegible Next" pitchFamily="2" charset="0"/>
                <a:cs typeface="Arial"/>
                <a:sym typeface="Arial"/>
              </a:rPr>
              <a:t>Alexis likes listening to music (indie pop is her favorite). She appears to be happiest in group settings with lots of activity in her environment.</a:t>
            </a:r>
            <a:endParaRPr lang="en-US" sz="3000" b="1">
              <a:solidFill>
                <a:srgbClr val="000000"/>
              </a:solidFill>
              <a:latin typeface="Atkinson Hyperlegible Next" pitchFamily="2" charset="0"/>
              <a:cs typeface="Arial"/>
              <a:sym typeface="Arial"/>
            </a:endParaRPr>
          </a:p>
          <a:p>
            <a:endParaRPr lang="en-US"/>
          </a:p>
        </p:txBody>
      </p:sp>
    </p:spTree>
    <p:extLst>
      <p:ext uri="{BB962C8B-B14F-4D97-AF65-F5344CB8AC3E}">
        <p14:creationId xmlns:p14="http://schemas.microsoft.com/office/powerpoint/2010/main" val="13718484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3"/>
          <p:cNvSpPr txBox="1">
            <a:spLocks noGrp="1"/>
          </p:cNvSpPr>
          <p:nvPr>
            <p:ph type="title"/>
          </p:nvPr>
        </p:nvSpPr>
        <p:spPr>
          <a:xfrm>
            <a:off x="365760" y="365125"/>
            <a:ext cx="1098804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tkinson Hyperlegible" pitchFamily="2" charset="0"/>
              </a:rPr>
              <a:t>Alexis’ Measurable Postsecondary Goals</a:t>
            </a:r>
            <a:endParaRPr>
              <a:latin typeface="Atkinson Hyperlegible" pitchFamily="2" charset="0"/>
            </a:endParaRPr>
          </a:p>
        </p:txBody>
      </p:sp>
      <p:sp>
        <p:nvSpPr>
          <p:cNvPr id="3" name="Text Placeholder 2">
            <a:extLst>
              <a:ext uri="{FF2B5EF4-FFF2-40B4-BE49-F238E27FC236}">
                <a16:creationId xmlns:a16="http://schemas.microsoft.com/office/drawing/2014/main" id="{4F424D0F-8A3F-3F06-DA47-042871B89558}"/>
              </a:ext>
              <a:ext uri="{C183D7F6-B498-43B3-948B-1728B52AA6E4}">
                <adec:decorative xmlns:adec="http://schemas.microsoft.com/office/drawing/2017/decorative" val="1"/>
              </a:ext>
            </a:extLst>
          </p:cNvPr>
          <p:cNvSpPr>
            <a:spLocks noGrp="1"/>
          </p:cNvSpPr>
          <p:nvPr>
            <p:ph type="body" idx="1"/>
          </p:nvPr>
        </p:nvSpPr>
        <p:spPr/>
        <p:txBody>
          <a:bodyPr/>
          <a:lstStyle/>
          <a:p>
            <a:endParaRPr lang="en-US"/>
          </a:p>
        </p:txBody>
      </p:sp>
      <p:sp>
        <p:nvSpPr>
          <p:cNvPr id="6" name="Rectangle: Rounded Corners 5">
            <a:extLst>
              <a:ext uri="{FF2B5EF4-FFF2-40B4-BE49-F238E27FC236}">
                <a16:creationId xmlns:a16="http://schemas.microsoft.com/office/drawing/2014/main" id="{E10C4871-3C85-5F9D-AE17-6FDFAC7B5910}"/>
              </a:ext>
            </a:extLst>
          </p:cNvPr>
          <p:cNvSpPr/>
          <p:nvPr/>
        </p:nvSpPr>
        <p:spPr>
          <a:xfrm>
            <a:off x="513829" y="1690688"/>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Present Levels of Performance and Individual Needs</a:t>
            </a:r>
          </a:p>
        </p:txBody>
      </p:sp>
      <p:sp>
        <p:nvSpPr>
          <p:cNvPr id="7" name="Rectangle: Rounded Corners 6">
            <a:extLst>
              <a:ext uri="{FF2B5EF4-FFF2-40B4-BE49-F238E27FC236}">
                <a16:creationId xmlns:a16="http://schemas.microsoft.com/office/drawing/2014/main" id="{B5ADFED1-DD63-C44C-6B42-45AF6E340356}"/>
              </a:ext>
            </a:extLst>
          </p:cNvPr>
          <p:cNvSpPr/>
          <p:nvPr/>
        </p:nvSpPr>
        <p:spPr>
          <a:xfrm>
            <a:off x="513829" y="2608717"/>
            <a:ext cx="11164342" cy="820283"/>
          </a:xfrm>
          <a:prstGeom prst="roundRect">
            <a:avLst/>
          </a:prstGeom>
          <a:solidFill>
            <a:srgbClr val="0066A6"/>
          </a:solidFill>
          <a:ln>
            <a:solidFill>
              <a:srgbClr val="A96728"/>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619A989B-677C-128D-A72F-AF74CB6FFAC1}"/>
              </a:ext>
            </a:extLst>
          </p:cNvPr>
          <p:cNvSpPr/>
          <p:nvPr/>
        </p:nvSpPr>
        <p:spPr>
          <a:xfrm>
            <a:off x="513829" y="3526746"/>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144614AC-BE8D-4940-50F7-F9A14518CC09}"/>
              </a:ext>
            </a:extLst>
          </p:cNvPr>
          <p:cNvSpPr/>
          <p:nvPr/>
        </p:nvSpPr>
        <p:spPr>
          <a:xfrm>
            <a:off x="513829" y="4444775"/>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Courses of Study</a:t>
            </a:r>
          </a:p>
        </p:txBody>
      </p:sp>
      <p:sp>
        <p:nvSpPr>
          <p:cNvPr id="10" name="Rectangle: Rounded Corners 9">
            <a:extLst>
              <a:ext uri="{FF2B5EF4-FFF2-40B4-BE49-F238E27FC236}">
                <a16:creationId xmlns:a16="http://schemas.microsoft.com/office/drawing/2014/main" id="{8AC95770-EBFF-D017-C7F0-B81689E63ED6}"/>
              </a:ext>
            </a:extLst>
          </p:cNvPr>
          <p:cNvSpPr/>
          <p:nvPr/>
        </p:nvSpPr>
        <p:spPr>
          <a:xfrm>
            <a:off x="513829" y="5362804"/>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Coordinated Set of Activities</a:t>
            </a:r>
          </a:p>
        </p:txBody>
      </p:sp>
      <p:sp>
        <p:nvSpPr>
          <p:cNvPr id="2" name="Slide Number Placeholder 1">
            <a:extLst>
              <a:ext uri="{FF2B5EF4-FFF2-40B4-BE49-F238E27FC236}">
                <a16:creationId xmlns:a16="http://schemas.microsoft.com/office/drawing/2014/main" id="{DB69ABA4-2A76-1198-E17E-2A6BE6D2CB99}"/>
              </a:ext>
              <a:ext uri="{C183D7F6-B498-43B3-948B-1728B52AA6E4}">
                <adec:decorative xmlns:adec="http://schemas.microsoft.com/office/drawing/2017/decorative" val="1"/>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1" i="0" u="none" strike="noStrike" kern="0" cap="none" spc="0" normalizeH="0" baseline="0" noProof="0" smtClean="0">
                <a:ln>
                  <a:noFill/>
                </a:ln>
                <a:solidFill>
                  <a:srgbClr val="004E9A"/>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67</a:t>
            </a:fld>
            <a:endParaRPr kumimoji="0" lang="en-US" sz="1200" b="1" i="0" u="none" strike="noStrike" kern="0" cap="none" spc="0" normalizeH="0" baseline="0" noProof="0">
              <a:ln>
                <a:noFill/>
              </a:ln>
              <a:solidFill>
                <a:srgbClr val="004E9A"/>
              </a:solidFill>
              <a:effectLst/>
              <a:uLnTx/>
              <a:uFillTx/>
              <a:latin typeface="Arial"/>
              <a:cs typeface="Arial"/>
              <a:sym typeface="Arial"/>
            </a:endParaRPr>
          </a:p>
        </p:txBody>
      </p:sp>
    </p:spTree>
    <p:extLst>
      <p:ext uri="{BB962C8B-B14F-4D97-AF65-F5344CB8AC3E}">
        <p14:creationId xmlns:p14="http://schemas.microsoft.com/office/powerpoint/2010/main" val="9538749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77ACC-83C5-1E38-7C8C-A10171FEE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14533-959A-32F6-02AD-F96A18362899}"/>
              </a:ext>
            </a:extLst>
          </p:cNvPr>
          <p:cNvSpPr>
            <a:spLocks noGrp="1"/>
          </p:cNvSpPr>
          <p:nvPr>
            <p:ph type="title"/>
          </p:nvPr>
        </p:nvSpPr>
        <p:spPr/>
        <p:txBody>
          <a:bodyPr>
            <a:normAutofit fontScale="90000"/>
          </a:bodyPr>
          <a:lstStyle/>
          <a:p>
            <a:r>
              <a:rPr lang="en-US">
                <a:latin typeface="Atkinson Hyperlegible" pitchFamily="2" charset="0"/>
              </a:rPr>
              <a:t>Alexis’ Transition Assessment Results: Personal Preference Indicators</a:t>
            </a:r>
          </a:p>
        </p:txBody>
      </p:sp>
      <p:sp>
        <p:nvSpPr>
          <p:cNvPr id="3" name="Text Placeholder 2">
            <a:extLst>
              <a:ext uri="{FF2B5EF4-FFF2-40B4-BE49-F238E27FC236}">
                <a16:creationId xmlns:a16="http://schemas.microsoft.com/office/drawing/2014/main" id="{D5EEFA54-C599-F713-6ED2-CC9A929153F2}"/>
              </a:ext>
            </a:extLst>
          </p:cNvPr>
          <p:cNvSpPr>
            <a:spLocks noGrp="1"/>
          </p:cNvSpPr>
          <p:nvPr>
            <p:ph type="body" idx="1"/>
          </p:nvPr>
        </p:nvSpPr>
        <p:spPr/>
        <p:txBody>
          <a:bodyPr>
            <a:normAutofit/>
          </a:bodyPr>
          <a:lstStyle/>
          <a:p>
            <a:r>
              <a:rPr lang="en-US" sz="3200"/>
              <a:t>Alexis indicates her preferences through facial expression, noises, and eye gaze. She prefers to be in groups with familiar people. She is attentive to her environment and does not like to be alone. She enjoys music. She responds well to verbal prompts, praise and redirection. Her optimal time of day is midmorning. She tires quickly. </a:t>
            </a:r>
          </a:p>
        </p:txBody>
      </p:sp>
    </p:spTree>
    <p:extLst>
      <p:ext uri="{BB962C8B-B14F-4D97-AF65-F5344CB8AC3E}">
        <p14:creationId xmlns:p14="http://schemas.microsoft.com/office/powerpoint/2010/main" val="25076248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EF3B5-A92F-214B-6BB6-E25E69662E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FB075-4C4B-B6CA-5BE9-C98CC493C9AA}"/>
              </a:ext>
            </a:extLst>
          </p:cNvPr>
          <p:cNvSpPr>
            <a:spLocks noGrp="1"/>
          </p:cNvSpPr>
          <p:nvPr>
            <p:ph type="title"/>
          </p:nvPr>
        </p:nvSpPr>
        <p:spPr>
          <a:xfrm>
            <a:off x="838200" y="365125"/>
            <a:ext cx="10515600" cy="1428164"/>
          </a:xfrm>
        </p:spPr>
        <p:txBody>
          <a:bodyPr>
            <a:normAutofit fontScale="90000"/>
          </a:bodyPr>
          <a:lstStyle/>
          <a:p>
            <a:r>
              <a:rPr lang="en-US">
                <a:latin typeface="Atkinson Hyperlegible" pitchFamily="2" charset="0"/>
              </a:rPr>
              <a:t>Alexis’ Transition Assessment Results: Pulos’ Career Awareness and Exploration Toolkit (P-CAET)</a:t>
            </a:r>
          </a:p>
        </p:txBody>
      </p:sp>
      <p:sp>
        <p:nvSpPr>
          <p:cNvPr id="3" name="Text Placeholder 2">
            <a:extLst>
              <a:ext uri="{FF2B5EF4-FFF2-40B4-BE49-F238E27FC236}">
                <a16:creationId xmlns:a16="http://schemas.microsoft.com/office/drawing/2014/main" id="{58F842CB-163D-405C-011C-B82CA50517D7}"/>
              </a:ext>
            </a:extLst>
          </p:cNvPr>
          <p:cNvSpPr>
            <a:spLocks noGrp="1"/>
          </p:cNvSpPr>
          <p:nvPr>
            <p:ph type="body" idx="1"/>
          </p:nvPr>
        </p:nvSpPr>
        <p:spPr>
          <a:xfrm>
            <a:off x="838200" y="1899821"/>
            <a:ext cx="10515600" cy="4277142"/>
          </a:xfrm>
        </p:spPr>
        <p:txBody>
          <a:bodyPr/>
          <a:lstStyle/>
          <a:p>
            <a:pPr marL="25400" indent="0">
              <a:buNone/>
            </a:pPr>
            <a:r>
              <a:rPr lang="en-US" sz="3200"/>
              <a:t>Alexis indicated a preference for a social work environment. Her primary interest was in the Hospitality career cluster with Art and Marketing career clusters secondary.</a:t>
            </a:r>
          </a:p>
          <a:p>
            <a:r>
              <a:rPr lang="en-US"/>
              <a:t>The videos she preferred were primarily attendant/greeter positions across the work environments.</a:t>
            </a:r>
          </a:p>
          <a:p>
            <a:r>
              <a:rPr lang="en-US"/>
              <a:t>She expressed displeasure with manual labor jobs. </a:t>
            </a:r>
          </a:p>
          <a:p>
            <a:pPr marL="50800" indent="0">
              <a:buNone/>
            </a:pPr>
            <a:endParaRPr lang="en-US"/>
          </a:p>
        </p:txBody>
      </p:sp>
    </p:spTree>
    <p:extLst>
      <p:ext uri="{BB962C8B-B14F-4D97-AF65-F5344CB8AC3E}">
        <p14:creationId xmlns:p14="http://schemas.microsoft.com/office/powerpoint/2010/main" val="42687618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581F7-7392-5593-FEE9-FF0F58F2EB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C1BD38-F825-050E-03CF-EFADFDB3420A}"/>
              </a:ext>
            </a:extLst>
          </p:cNvPr>
          <p:cNvSpPr>
            <a:spLocks noGrp="1"/>
          </p:cNvSpPr>
          <p:nvPr>
            <p:ph type="title"/>
          </p:nvPr>
        </p:nvSpPr>
        <p:spPr/>
        <p:txBody>
          <a:bodyPr>
            <a:normAutofit/>
          </a:bodyPr>
          <a:lstStyle/>
          <a:p>
            <a:r>
              <a:rPr lang="en-US" sz="4000">
                <a:latin typeface="Atkinson Hyperlegible" pitchFamily="2" charset="0"/>
              </a:rPr>
              <a:t>Alexis’ Transition Assessment Results: Parent Interview</a:t>
            </a:r>
          </a:p>
        </p:txBody>
      </p:sp>
      <p:sp>
        <p:nvSpPr>
          <p:cNvPr id="3" name="Text Placeholder 2">
            <a:extLst>
              <a:ext uri="{FF2B5EF4-FFF2-40B4-BE49-F238E27FC236}">
                <a16:creationId xmlns:a16="http://schemas.microsoft.com/office/drawing/2014/main" id="{24DD472A-22DA-A2D8-EF25-7056CDD1B3B9}"/>
              </a:ext>
            </a:extLst>
          </p:cNvPr>
          <p:cNvSpPr>
            <a:spLocks noGrp="1"/>
          </p:cNvSpPr>
          <p:nvPr>
            <p:ph type="body" idx="1"/>
          </p:nvPr>
        </p:nvSpPr>
        <p:spPr>
          <a:xfrm>
            <a:off x="838200" y="1615736"/>
            <a:ext cx="10515600" cy="4561227"/>
          </a:xfrm>
        </p:spPr>
        <p:txBody>
          <a:bodyPr>
            <a:noAutofit/>
          </a:bodyPr>
          <a:lstStyle/>
          <a:p>
            <a:pPr>
              <a:lnSpc>
                <a:spcPct val="100000"/>
              </a:lnSpc>
              <a:spcBef>
                <a:spcPts val="0"/>
              </a:spcBef>
            </a:pPr>
            <a:r>
              <a:rPr lang="en-US" sz="2600"/>
              <a:t>Parents stated Alexis would respond well to settings where she can receive verbal and tactile attention from familiar people as appropriate.</a:t>
            </a:r>
          </a:p>
          <a:p>
            <a:pPr>
              <a:lnSpc>
                <a:spcPct val="100000"/>
              </a:lnSpc>
              <a:spcBef>
                <a:spcPts val="0"/>
              </a:spcBef>
            </a:pPr>
            <a:r>
              <a:rPr lang="en-US" sz="2600"/>
              <a:t>Parents state that she responds positively in settings that have music and voices.</a:t>
            </a:r>
          </a:p>
          <a:p>
            <a:pPr>
              <a:lnSpc>
                <a:spcPct val="100000"/>
              </a:lnSpc>
              <a:spcBef>
                <a:spcPts val="0"/>
              </a:spcBef>
            </a:pPr>
            <a:r>
              <a:rPr lang="en-US" sz="2600"/>
              <a:t>Alexis’ family would like to see her increase her use of functional communication by incorporating a head switch, or similar communication device.</a:t>
            </a:r>
          </a:p>
          <a:p>
            <a:pPr>
              <a:lnSpc>
                <a:spcPct val="100000"/>
              </a:lnSpc>
              <a:spcBef>
                <a:spcPts val="0"/>
              </a:spcBef>
            </a:pPr>
            <a:r>
              <a:rPr lang="en-US" sz="2600"/>
              <a:t>Parents are encouraged by Alexis’ inclusion in the school-based enterprise coffee shop. They are interested in learning more about how she could be supported to volunteer or work in the community.</a:t>
            </a:r>
          </a:p>
        </p:txBody>
      </p:sp>
    </p:spTree>
    <p:extLst>
      <p:ext uri="{BB962C8B-B14F-4D97-AF65-F5344CB8AC3E}">
        <p14:creationId xmlns:p14="http://schemas.microsoft.com/office/powerpoint/2010/main" val="36981611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45D39-B535-6000-7B97-EE30777256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64E2C7-4344-5A8D-C1C7-E400D8EBA12B}"/>
              </a:ext>
            </a:extLst>
          </p:cNvPr>
          <p:cNvSpPr>
            <a:spLocks noGrp="1"/>
          </p:cNvSpPr>
          <p:nvPr>
            <p:ph type="title"/>
          </p:nvPr>
        </p:nvSpPr>
        <p:spPr/>
        <p:txBody>
          <a:bodyPr>
            <a:normAutofit fontScale="90000"/>
          </a:bodyPr>
          <a:lstStyle/>
          <a:p>
            <a:r>
              <a:rPr lang="en-US">
                <a:latin typeface="Atkinson Hyperlegible" pitchFamily="2" charset="0"/>
              </a:rPr>
              <a:t>Alexis’ Transition Assessment Results:</a:t>
            </a:r>
            <a:br>
              <a:rPr lang="en-US">
                <a:latin typeface="Atkinson Hyperlegible" pitchFamily="2" charset="0"/>
              </a:rPr>
            </a:br>
            <a:r>
              <a:rPr lang="en-US">
                <a:latin typeface="Atkinson Hyperlegible" pitchFamily="2" charset="0"/>
              </a:rPr>
              <a:t>Direct Observation</a:t>
            </a:r>
          </a:p>
        </p:txBody>
      </p:sp>
      <p:sp>
        <p:nvSpPr>
          <p:cNvPr id="3" name="Text Placeholder 2">
            <a:extLst>
              <a:ext uri="{FF2B5EF4-FFF2-40B4-BE49-F238E27FC236}">
                <a16:creationId xmlns:a16="http://schemas.microsoft.com/office/drawing/2014/main" id="{7990D33E-9DFD-4334-0830-4F2BC1B7530E}"/>
              </a:ext>
            </a:extLst>
          </p:cNvPr>
          <p:cNvSpPr>
            <a:spLocks noGrp="1"/>
          </p:cNvSpPr>
          <p:nvPr>
            <p:ph type="body" idx="1"/>
          </p:nvPr>
        </p:nvSpPr>
        <p:spPr/>
        <p:txBody>
          <a:bodyPr/>
          <a:lstStyle/>
          <a:p>
            <a:r>
              <a:rPr lang="en-US"/>
              <a:t>School Personnel report that Alexis is more engaged when participating in activities with her peers as indicated by her facial expressions and quiet humming noises.</a:t>
            </a:r>
          </a:p>
          <a:p>
            <a:r>
              <a:rPr lang="en-US"/>
              <a:t>Alexis can direct customers at SBE coffee shop to fill out order forms using a head switch with pre-recorded responses when given a verbal prompt of “customer” with 100% accuracy. </a:t>
            </a:r>
          </a:p>
          <a:p>
            <a:pPr lvl="1"/>
            <a:r>
              <a:rPr lang="en-US" sz="2600"/>
              <a:t>Initiates head switch with natural prompt of seeing customer enter with 20% accuracy.</a:t>
            </a:r>
          </a:p>
        </p:txBody>
      </p:sp>
    </p:spTree>
    <p:extLst>
      <p:ext uri="{BB962C8B-B14F-4D97-AF65-F5344CB8AC3E}">
        <p14:creationId xmlns:p14="http://schemas.microsoft.com/office/powerpoint/2010/main" val="12607725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DE351-C1EF-9A41-AC55-3B7BEA2C07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D29D14-E87A-483A-2CBC-F6F2CE342D8F}"/>
              </a:ext>
            </a:extLst>
          </p:cNvPr>
          <p:cNvSpPr>
            <a:spLocks noGrp="1"/>
          </p:cNvSpPr>
          <p:nvPr>
            <p:ph type="title"/>
          </p:nvPr>
        </p:nvSpPr>
        <p:spPr/>
        <p:txBody>
          <a:bodyPr>
            <a:normAutofit fontScale="90000"/>
          </a:bodyPr>
          <a:lstStyle/>
          <a:p>
            <a:r>
              <a:rPr lang="en-US">
                <a:latin typeface="Atkinson Hyperlegible" pitchFamily="2" charset="0"/>
              </a:rPr>
              <a:t>Alexis’ Transition Assessment Results: Vineland Adaptive Behavior Scales-3</a:t>
            </a:r>
            <a:r>
              <a:rPr lang="en-US" baseline="30000">
                <a:latin typeface="Atkinson Hyperlegible" pitchFamily="2" charset="0"/>
              </a:rPr>
              <a:t>rd</a:t>
            </a:r>
            <a:r>
              <a:rPr lang="en-US">
                <a:latin typeface="Atkinson Hyperlegible" pitchFamily="2" charset="0"/>
              </a:rPr>
              <a:t> Ed</a:t>
            </a:r>
          </a:p>
        </p:txBody>
      </p:sp>
      <p:sp>
        <p:nvSpPr>
          <p:cNvPr id="3" name="Text Placeholder 2">
            <a:extLst>
              <a:ext uri="{FF2B5EF4-FFF2-40B4-BE49-F238E27FC236}">
                <a16:creationId xmlns:a16="http://schemas.microsoft.com/office/drawing/2014/main" id="{87A24C00-D229-A625-FA39-27480345B3DD}"/>
              </a:ext>
            </a:extLst>
          </p:cNvPr>
          <p:cNvSpPr>
            <a:spLocks noGrp="1"/>
          </p:cNvSpPr>
          <p:nvPr>
            <p:ph type="body" idx="1"/>
          </p:nvPr>
        </p:nvSpPr>
        <p:spPr/>
        <p:txBody>
          <a:bodyPr/>
          <a:lstStyle/>
          <a:p>
            <a:r>
              <a:rPr lang="en-US"/>
              <a:t>The Vineland-3 Adaptive Behavior Scales results indicate that Alexis requires intensive support, based on assessed adaptive behavior areas of communication skills, daily living skills, and social skills and relationships.</a:t>
            </a:r>
          </a:p>
        </p:txBody>
      </p:sp>
    </p:spTree>
    <p:extLst>
      <p:ext uri="{BB962C8B-B14F-4D97-AF65-F5344CB8AC3E}">
        <p14:creationId xmlns:p14="http://schemas.microsoft.com/office/powerpoint/2010/main" val="34219663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AF7C1-468B-1631-239A-FD7B3745CA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B20C59-1BD8-85C6-4C64-5E4897FF0331}"/>
              </a:ext>
            </a:extLst>
          </p:cNvPr>
          <p:cNvSpPr>
            <a:spLocks noGrp="1"/>
          </p:cNvSpPr>
          <p:nvPr>
            <p:ph type="title"/>
          </p:nvPr>
        </p:nvSpPr>
        <p:spPr/>
        <p:txBody>
          <a:bodyPr>
            <a:normAutofit/>
          </a:bodyPr>
          <a:lstStyle/>
          <a:p>
            <a:r>
              <a:rPr lang="en-US" sz="4000">
                <a:latin typeface="Atkinson Hyperlegible" pitchFamily="2" charset="0"/>
              </a:rPr>
              <a:t>Formula for Writing Postsecondary Goals</a:t>
            </a:r>
          </a:p>
        </p:txBody>
      </p:sp>
      <p:pic>
        <p:nvPicPr>
          <p:cNvPr id="5" name="Picture 4" descr="Formula for writing postsecondary goals, using a template of &quot;After graduation, the student will 'insert behavior, location, and how'&quot; leading into the next slides. ">
            <a:extLst>
              <a:ext uri="{FF2B5EF4-FFF2-40B4-BE49-F238E27FC236}">
                <a16:creationId xmlns:a16="http://schemas.microsoft.com/office/drawing/2014/main" id="{F486EFF5-F15C-B8B7-196B-7A689742B9FD}"/>
              </a:ext>
            </a:extLst>
          </p:cNvPr>
          <p:cNvPicPr>
            <a:picLocks noChangeAspect="1"/>
          </p:cNvPicPr>
          <p:nvPr/>
        </p:nvPicPr>
        <p:blipFill>
          <a:blip r:embed="rId3"/>
          <a:stretch>
            <a:fillRect/>
          </a:stretch>
        </p:blipFill>
        <p:spPr>
          <a:xfrm>
            <a:off x="0" y="2520906"/>
            <a:ext cx="12192000" cy="1816188"/>
          </a:xfrm>
          <a:prstGeom prst="rect">
            <a:avLst/>
          </a:prstGeom>
        </p:spPr>
      </p:pic>
    </p:spTree>
    <p:extLst>
      <p:ext uri="{BB962C8B-B14F-4D97-AF65-F5344CB8AC3E}">
        <p14:creationId xmlns:p14="http://schemas.microsoft.com/office/powerpoint/2010/main" val="2590655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5743F-AC56-D6B2-63CB-6377A0D72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EAEA6-407F-AF8B-02A2-2D991CF585B6}"/>
              </a:ext>
            </a:extLst>
          </p:cNvPr>
          <p:cNvSpPr>
            <a:spLocks noGrp="1"/>
          </p:cNvSpPr>
          <p:nvPr>
            <p:ph type="title"/>
          </p:nvPr>
        </p:nvSpPr>
        <p:spPr/>
        <p:txBody>
          <a:bodyPr/>
          <a:lstStyle/>
          <a:p>
            <a:r>
              <a:rPr lang="en-US">
                <a:latin typeface="Atkinson Hyperlegible" pitchFamily="2" charset="0"/>
              </a:rPr>
              <a:t>Writing Postsecondary Goals</a:t>
            </a:r>
          </a:p>
        </p:txBody>
      </p:sp>
      <p:sp>
        <p:nvSpPr>
          <p:cNvPr id="3" name="Text Placeholder 2">
            <a:extLst>
              <a:ext uri="{FF2B5EF4-FFF2-40B4-BE49-F238E27FC236}">
                <a16:creationId xmlns:a16="http://schemas.microsoft.com/office/drawing/2014/main" id="{469CA6D6-A084-5591-0DAD-CE5E95C72C1A}"/>
              </a:ext>
            </a:extLst>
          </p:cNvPr>
          <p:cNvSpPr>
            <a:spLocks noGrp="1"/>
          </p:cNvSpPr>
          <p:nvPr>
            <p:ph type="body" idx="1"/>
          </p:nvPr>
        </p:nvSpPr>
        <p:spPr>
          <a:xfrm>
            <a:off x="838200" y="1349406"/>
            <a:ext cx="10515600" cy="4827557"/>
          </a:xfrm>
        </p:spPr>
        <p:txBody>
          <a:bodyPr/>
          <a:lstStyle/>
          <a:p>
            <a:pPr>
              <a:lnSpc>
                <a:spcPct val="100000"/>
              </a:lnSpc>
              <a:spcBef>
                <a:spcPts val="1200"/>
              </a:spcBef>
              <a:defRPr/>
            </a:pPr>
            <a:r>
              <a:rPr lang="en-US" sz="3200" b="1">
                <a:solidFill>
                  <a:srgbClr val="000000"/>
                </a:solidFill>
                <a:latin typeface="Atkinson Hyperlegible Next" pitchFamily="2" charset="0"/>
                <a:cs typeface="Arial"/>
                <a:sym typeface="Arial"/>
              </a:rPr>
              <a:t>Education and Training</a:t>
            </a:r>
          </a:p>
          <a:p>
            <a:pPr lvl="1">
              <a:defRPr/>
            </a:pPr>
            <a:r>
              <a:rPr lang="en-US" sz="2800">
                <a:solidFill>
                  <a:srgbClr val="000000"/>
                </a:solidFill>
                <a:latin typeface="Atkinson Hyperlegible Next" pitchFamily="2" charset="0"/>
                <a:cs typeface="Arial"/>
                <a:sym typeface="Arial"/>
              </a:rPr>
              <a:t>Upon completion, </a:t>
            </a:r>
            <a:r>
              <a:rPr lang="en-US" sz="2800" b="1">
                <a:solidFill>
                  <a:srgbClr val="000000"/>
                </a:solidFill>
                <a:latin typeface="Atkinson Hyperlegible Next" pitchFamily="2" charset="0"/>
                <a:cs typeface="Arial"/>
                <a:sym typeface="Arial"/>
              </a:rPr>
              <a:t>STUDENT</a:t>
            </a:r>
            <a:r>
              <a:rPr lang="en-US" sz="2800">
                <a:solidFill>
                  <a:srgbClr val="000000"/>
                </a:solidFill>
                <a:latin typeface="Atkinson Hyperlegible Next" pitchFamily="2" charset="0"/>
                <a:cs typeface="Arial"/>
                <a:sym typeface="Arial"/>
              </a:rPr>
              <a:t> will…</a:t>
            </a:r>
          </a:p>
          <a:p>
            <a:pPr>
              <a:lnSpc>
                <a:spcPct val="100000"/>
              </a:lnSpc>
              <a:spcBef>
                <a:spcPts val="1200"/>
              </a:spcBef>
              <a:defRPr/>
            </a:pPr>
            <a:r>
              <a:rPr lang="en-US" sz="3200" b="1">
                <a:solidFill>
                  <a:srgbClr val="000000"/>
                </a:solidFill>
                <a:latin typeface="Atkinson Hyperlegible Next" pitchFamily="2" charset="0"/>
                <a:cs typeface="Arial"/>
                <a:sym typeface="Arial"/>
              </a:rPr>
              <a:t>Employment</a:t>
            </a:r>
          </a:p>
          <a:p>
            <a:pPr lvl="1">
              <a:defRPr/>
            </a:pPr>
            <a:r>
              <a:rPr lang="en-US" sz="2800">
                <a:solidFill>
                  <a:srgbClr val="000000"/>
                </a:solidFill>
                <a:latin typeface="Atkinson Hyperlegible Next" pitchFamily="2" charset="0"/>
                <a:cs typeface="Arial"/>
                <a:sym typeface="Arial"/>
              </a:rPr>
              <a:t>Upon completion, </a:t>
            </a:r>
            <a:r>
              <a:rPr lang="en-US" sz="2800" b="1">
                <a:solidFill>
                  <a:srgbClr val="000000"/>
                </a:solidFill>
                <a:latin typeface="Atkinson Hyperlegible Next" pitchFamily="2" charset="0"/>
                <a:cs typeface="Arial"/>
                <a:sym typeface="Arial"/>
              </a:rPr>
              <a:t>STUDENT</a:t>
            </a:r>
            <a:r>
              <a:rPr lang="en-US" sz="2800">
                <a:solidFill>
                  <a:srgbClr val="000000"/>
                </a:solidFill>
                <a:latin typeface="Atkinson Hyperlegible Next" pitchFamily="2" charset="0"/>
                <a:cs typeface="Arial"/>
                <a:sym typeface="Arial"/>
              </a:rPr>
              <a:t> will…</a:t>
            </a:r>
            <a:endParaRPr lang="en-US" sz="2800" b="1">
              <a:solidFill>
                <a:srgbClr val="000000"/>
              </a:solidFill>
              <a:latin typeface="Atkinson Hyperlegible Next" pitchFamily="2" charset="0"/>
              <a:cs typeface="Arial"/>
              <a:sym typeface="Arial"/>
            </a:endParaRPr>
          </a:p>
          <a:p>
            <a:pPr>
              <a:lnSpc>
                <a:spcPct val="100000"/>
              </a:lnSpc>
              <a:spcBef>
                <a:spcPts val="1200"/>
              </a:spcBef>
              <a:defRPr/>
            </a:pPr>
            <a:r>
              <a:rPr lang="en-US" sz="3200" b="1">
                <a:solidFill>
                  <a:srgbClr val="000000"/>
                </a:solidFill>
                <a:latin typeface="Atkinson Hyperlegible Next" pitchFamily="2" charset="0"/>
                <a:cs typeface="Arial"/>
                <a:sym typeface="Arial"/>
              </a:rPr>
              <a:t>Independent Living</a:t>
            </a:r>
          </a:p>
          <a:p>
            <a:pPr lvl="1">
              <a:defRPr/>
            </a:pPr>
            <a:r>
              <a:rPr lang="en-US" sz="2800">
                <a:solidFill>
                  <a:srgbClr val="000000"/>
                </a:solidFill>
                <a:latin typeface="Atkinson Hyperlegible Next" pitchFamily="2" charset="0"/>
                <a:cs typeface="Arial"/>
                <a:sym typeface="Arial"/>
              </a:rPr>
              <a:t>Upon completion, </a:t>
            </a:r>
            <a:r>
              <a:rPr lang="en-US" sz="2800" b="1">
                <a:solidFill>
                  <a:srgbClr val="000000"/>
                </a:solidFill>
                <a:latin typeface="Atkinson Hyperlegible Next" pitchFamily="2" charset="0"/>
                <a:cs typeface="Arial"/>
                <a:sym typeface="Arial"/>
              </a:rPr>
              <a:t>STUDENT</a:t>
            </a:r>
            <a:r>
              <a:rPr lang="en-US" sz="2800">
                <a:solidFill>
                  <a:srgbClr val="000000"/>
                </a:solidFill>
                <a:latin typeface="Atkinson Hyperlegible Next" pitchFamily="2" charset="0"/>
                <a:cs typeface="Arial"/>
                <a:sym typeface="Arial"/>
              </a:rPr>
              <a:t> will…</a:t>
            </a:r>
            <a:endParaRPr lang="en-US" sz="2800" b="1">
              <a:solidFill>
                <a:srgbClr val="000000"/>
              </a:solidFill>
              <a:latin typeface="Atkinson Hyperlegible Next" pitchFamily="2" charset="0"/>
              <a:cs typeface="Arial"/>
              <a:sym typeface="Arial"/>
            </a:endParaRPr>
          </a:p>
          <a:p>
            <a:pPr>
              <a:lnSpc>
                <a:spcPct val="100000"/>
              </a:lnSpc>
              <a:spcBef>
                <a:spcPts val="1200"/>
              </a:spcBef>
              <a:defRPr/>
            </a:pPr>
            <a:r>
              <a:rPr lang="en-US" sz="3200" b="1">
                <a:solidFill>
                  <a:srgbClr val="000000"/>
                </a:solidFill>
                <a:latin typeface="Atkinson Hyperlegible Next" pitchFamily="2" charset="0"/>
                <a:cs typeface="Arial"/>
                <a:sym typeface="Arial"/>
              </a:rPr>
              <a:t>Community Participation</a:t>
            </a:r>
          </a:p>
          <a:p>
            <a:pPr lvl="1">
              <a:defRPr/>
            </a:pPr>
            <a:r>
              <a:rPr lang="en-US" sz="2800">
                <a:solidFill>
                  <a:srgbClr val="000000"/>
                </a:solidFill>
                <a:latin typeface="Atkinson Hyperlegible Next" pitchFamily="2" charset="0"/>
                <a:cs typeface="Arial"/>
                <a:sym typeface="Arial"/>
              </a:rPr>
              <a:t>Upon completion, </a:t>
            </a:r>
            <a:r>
              <a:rPr lang="en-US" sz="2800" b="1">
                <a:solidFill>
                  <a:srgbClr val="000000"/>
                </a:solidFill>
                <a:latin typeface="Atkinson Hyperlegible Next" pitchFamily="2" charset="0"/>
                <a:cs typeface="Arial"/>
                <a:sym typeface="Arial"/>
              </a:rPr>
              <a:t>STUDENT</a:t>
            </a:r>
            <a:r>
              <a:rPr lang="en-US" sz="2800">
                <a:solidFill>
                  <a:srgbClr val="000000"/>
                </a:solidFill>
                <a:latin typeface="Atkinson Hyperlegible Next" pitchFamily="2" charset="0"/>
                <a:cs typeface="Arial"/>
                <a:sym typeface="Arial"/>
              </a:rPr>
              <a:t> will…</a:t>
            </a:r>
            <a:endParaRPr lang="en-US" sz="2800">
              <a:latin typeface="Atkinson Hyperlegible Next" pitchFamily="2" charset="0"/>
            </a:endParaRPr>
          </a:p>
        </p:txBody>
      </p:sp>
    </p:spTree>
    <p:extLst>
      <p:ext uri="{BB962C8B-B14F-4D97-AF65-F5344CB8AC3E}">
        <p14:creationId xmlns:p14="http://schemas.microsoft.com/office/powerpoint/2010/main" val="19121971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2847D-79D6-8BDF-BF1B-D7D36AA3BB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C2F5C-7599-671D-F06D-8313B8208B83}"/>
              </a:ext>
            </a:extLst>
          </p:cNvPr>
          <p:cNvSpPr>
            <a:spLocks noGrp="1"/>
          </p:cNvSpPr>
          <p:nvPr>
            <p:ph type="title"/>
          </p:nvPr>
        </p:nvSpPr>
        <p:spPr/>
        <p:txBody>
          <a:bodyPr>
            <a:normAutofit/>
          </a:bodyPr>
          <a:lstStyle/>
          <a:p>
            <a:r>
              <a:rPr lang="en-US">
                <a:latin typeface="Atkinson Hyperlegible" pitchFamily="2" charset="0"/>
              </a:rPr>
              <a:t>Education and Training </a:t>
            </a:r>
            <a:br>
              <a:rPr lang="en-US">
                <a:latin typeface="Atkinson Hyperlegible" pitchFamily="2" charset="0"/>
              </a:rPr>
            </a:br>
            <a:r>
              <a:rPr lang="en-US">
                <a:latin typeface="Atkinson Hyperlegible" pitchFamily="2" charset="0"/>
              </a:rPr>
              <a:t>Postsecondary Goals</a:t>
            </a:r>
          </a:p>
        </p:txBody>
      </p:sp>
      <p:sp>
        <p:nvSpPr>
          <p:cNvPr id="3" name="Text Placeholder 2">
            <a:extLst>
              <a:ext uri="{FF2B5EF4-FFF2-40B4-BE49-F238E27FC236}">
                <a16:creationId xmlns:a16="http://schemas.microsoft.com/office/drawing/2014/main" id="{EE2E9C29-3CF5-859B-B312-B4F9AA526245}"/>
              </a:ext>
            </a:extLst>
          </p:cNvPr>
          <p:cNvSpPr>
            <a:spLocks noGrp="1"/>
          </p:cNvSpPr>
          <p:nvPr>
            <p:ph type="body" idx="1"/>
          </p:nvPr>
        </p:nvSpPr>
        <p:spPr/>
        <p:txBody>
          <a:bodyPr>
            <a:normAutofit/>
          </a:bodyPr>
          <a:lstStyle/>
          <a:p>
            <a:pPr marL="0" lvl="0" indent="0">
              <a:lnSpc>
                <a:spcPct val="100000"/>
              </a:lnSpc>
              <a:spcBef>
                <a:spcPts val="1200"/>
              </a:spcBef>
              <a:buClr>
                <a:srgbClr val="187BC0"/>
              </a:buClr>
              <a:buSzPts val="3200"/>
              <a:buNone/>
              <a:defRPr/>
            </a:pPr>
            <a:r>
              <a:rPr lang="en-US" b="1">
                <a:solidFill>
                  <a:srgbClr val="000000"/>
                </a:solidFill>
                <a:latin typeface="Arial"/>
                <a:cs typeface="Arial"/>
                <a:sym typeface="Arial"/>
              </a:rPr>
              <a:t>Non-example</a:t>
            </a:r>
          </a:p>
          <a:p>
            <a:pPr>
              <a:lnSpc>
                <a:spcPct val="100000"/>
              </a:lnSpc>
              <a:spcBef>
                <a:spcPts val="1200"/>
              </a:spcBef>
              <a:defRPr/>
            </a:pPr>
            <a:r>
              <a:rPr lang="en-US">
                <a:solidFill>
                  <a:srgbClr val="000000"/>
                </a:solidFill>
                <a:latin typeface="Arial"/>
                <a:cs typeface="Arial"/>
                <a:sym typeface="Arial"/>
              </a:rPr>
              <a:t>Alexis plans to enroll in an adult care program for individuals with special needs in the Southeast. </a:t>
            </a:r>
          </a:p>
          <a:p>
            <a:pPr>
              <a:lnSpc>
                <a:spcPct val="100000"/>
              </a:lnSpc>
              <a:spcBef>
                <a:spcPts val="1200"/>
              </a:spcBef>
              <a:defRPr/>
            </a:pPr>
            <a:r>
              <a:rPr lang="en-US">
                <a:solidFill>
                  <a:srgbClr val="000000"/>
                </a:solidFill>
                <a:latin typeface="Arial"/>
                <a:cs typeface="Arial"/>
                <a:sym typeface="Arial"/>
              </a:rPr>
              <a:t>Alexis wants to take a music class after high school.</a:t>
            </a:r>
            <a:endParaRPr lang="en-US" b="1">
              <a:solidFill>
                <a:srgbClr val="000000"/>
              </a:solidFill>
              <a:latin typeface="Arial"/>
              <a:cs typeface="Arial"/>
              <a:sym typeface="Arial"/>
            </a:endParaRPr>
          </a:p>
          <a:p>
            <a:pPr marL="0" lvl="0" indent="0">
              <a:lnSpc>
                <a:spcPct val="100000"/>
              </a:lnSpc>
              <a:spcBef>
                <a:spcPts val="1200"/>
              </a:spcBef>
              <a:buClr>
                <a:srgbClr val="187BC0"/>
              </a:buClr>
              <a:buSzPts val="3200"/>
              <a:buNone/>
              <a:defRPr/>
            </a:pPr>
            <a:r>
              <a:rPr lang="en-US" b="1">
                <a:solidFill>
                  <a:srgbClr val="000000"/>
                </a:solidFill>
                <a:latin typeface="Arial"/>
                <a:cs typeface="Arial"/>
                <a:sym typeface="Arial"/>
              </a:rPr>
              <a:t>Example</a:t>
            </a:r>
          </a:p>
          <a:p>
            <a:pPr>
              <a:lnSpc>
                <a:spcPct val="100000"/>
              </a:lnSpc>
              <a:spcBef>
                <a:spcPts val="1200"/>
              </a:spcBef>
              <a:defRPr/>
            </a:pPr>
            <a:r>
              <a:rPr lang="en-US">
                <a:solidFill>
                  <a:srgbClr val="000000"/>
                </a:solidFill>
                <a:latin typeface="Atkinson Hyperlegible Next" pitchFamily="2" charset="0"/>
                <a:cs typeface="Arial"/>
                <a:sym typeface="Arial"/>
              </a:rPr>
              <a:t>Upon completion, Alexis will attend a day habilitation program two days per week with individuals of similar age and needs, to maintain and improve communication and self-care skills. </a:t>
            </a:r>
          </a:p>
          <a:p>
            <a:endParaRPr lang="en-US"/>
          </a:p>
        </p:txBody>
      </p:sp>
    </p:spTree>
    <p:extLst>
      <p:ext uri="{BB962C8B-B14F-4D97-AF65-F5344CB8AC3E}">
        <p14:creationId xmlns:p14="http://schemas.microsoft.com/office/powerpoint/2010/main" val="319189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E5E43-9213-3A11-7B33-5B5EF9822A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237EC2-917F-045E-52D9-1E3C39AEB003}"/>
              </a:ext>
            </a:extLst>
          </p:cNvPr>
          <p:cNvSpPr>
            <a:spLocks noGrp="1"/>
          </p:cNvSpPr>
          <p:nvPr>
            <p:ph type="title"/>
          </p:nvPr>
        </p:nvSpPr>
        <p:spPr/>
        <p:txBody>
          <a:bodyPr>
            <a:normAutofit/>
          </a:bodyPr>
          <a:lstStyle/>
          <a:p>
            <a:r>
              <a:rPr lang="en-US">
                <a:latin typeface="Atkinson Hyperlegible" pitchFamily="2" charset="0"/>
              </a:rPr>
              <a:t>Employment </a:t>
            </a:r>
            <a:br>
              <a:rPr lang="en-US">
                <a:latin typeface="Atkinson Hyperlegible" pitchFamily="2" charset="0"/>
              </a:rPr>
            </a:br>
            <a:r>
              <a:rPr lang="en-US">
                <a:latin typeface="Atkinson Hyperlegible" pitchFamily="2" charset="0"/>
              </a:rPr>
              <a:t>Postsecondary Goals</a:t>
            </a:r>
          </a:p>
        </p:txBody>
      </p:sp>
      <p:sp>
        <p:nvSpPr>
          <p:cNvPr id="3" name="Text Placeholder 2">
            <a:extLst>
              <a:ext uri="{FF2B5EF4-FFF2-40B4-BE49-F238E27FC236}">
                <a16:creationId xmlns:a16="http://schemas.microsoft.com/office/drawing/2014/main" id="{3E3C5F8C-9067-A740-A67F-084FFC79B487}"/>
              </a:ext>
            </a:extLst>
          </p:cNvPr>
          <p:cNvSpPr>
            <a:spLocks noGrp="1"/>
          </p:cNvSpPr>
          <p:nvPr>
            <p:ph type="body" idx="1"/>
          </p:nvPr>
        </p:nvSpPr>
        <p:spPr/>
        <p:txBody>
          <a:bodyPr/>
          <a:lstStyle/>
          <a:p>
            <a:pPr marL="0" lvl="0" indent="0">
              <a:lnSpc>
                <a:spcPct val="100000"/>
              </a:lnSpc>
              <a:spcBef>
                <a:spcPts val="1200"/>
              </a:spcBef>
              <a:buClr>
                <a:srgbClr val="187BC0"/>
              </a:buClr>
              <a:buSzPts val="3200"/>
              <a:buNone/>
              <a:defRPr/>
            </a:pPr>
            <a:r>
              <a:rPr lang="en-US" b="1">
                <a:solidFill>
                  <a:srgbClr val="000000"/>
                </a:solidFill>
                <a:latin typeface="Arial"/>
                <a:cs typeface="Arial"/>
                <a:sym typeface="Arial"/>
              </a:rPr>
              <a:t>Non-example</a:t>
            </a:r>
          </a:p>
          <a:p>
            <a:pPr>
              <a:lnSpc>
                <a:spcPct val="100000"/>
              </a:lnSpc>
              <a:spcBef>
                <a:spcPts val="1200"/>
              </a:spcBef>
              <a:defRPr/>
            </a:pPr>
            <a:r>
              <a:rPr lang="en-US">
                <a:solidFill>
                  <a:srgbClr val="000000"/>
                </a:solidFill>
                <a:latin typeface="Arial"/>
                <a:cs typeface="Arial"/>
                <a:sym typeface="Arial"/>
              </a:rPr>
              <a:t>Alexis hopes to work at the mall in a music store.  </a:t>
            </a:r>
          </a:p>
          <a:p>
            <a:pPr>
              <a:lnSpc>
                <a:spcPct val="100000"/>
              </a:lnSpc>
              <a:spcBef>
                <a:spcPts val="1200"/>
              </a:spcBef>
              <a:defRPr/>
            </a:pPr>
            <a:r>
              <a:rPr lang="en-US">
                <a:solidFill>
                  <a:srgbClr val="000000"/>
                </a:solidFill>
                <a:latin typeface="Arial"/>
                <a:cs typeface="Arial"/>
                <a:sym typeface="Arial"/>
              </a:rPr>
              <a:t>Alexis is thinking about applying for a job at the mall.</a:t>
            </a:r>
          </a:p>
          <a:p>
            <a:pPr marL="50800" indent="0">
              <a:lnSpc>
                <a:spcPct val="100000"/>
              </a:lnSpc>
              <a:spcBef>
                <a:spcPts val="1200"/>
              </a:spcBef>
              <a:buNone/>
              <a:defRPr/>
            </a:pPr>
            <a:r>
              <a:rPr lang="en-US" b="1">
                <a:solidFill>
                  <a:srgbClr val="000000"/>
                </a:solidFill>
                <a:latin typeface="Arial"/>
                <a:cs typeface="Arial"/>
                <a:sym typeface="Arial"/>
              </a:rPr>
              <a:t>Example</a:t>
            </a:r>
          </a:p>
          <a:p>
            <a:pPr>
              <a:lnSpc>
                <a:spcPct val="100000"/>
              </a:lnSpc>
              <a:spcBef>
                <a:spcPts val="1200"/>
              </a:spcBef>
              <a:defRPr/>
            </a:pPr>
            <a:r>
              <a:rPr lang="en-US">
                <a:solidFill>
                  <a:srgbClr val="000000"/>
                </a:solidFill>
                <a:latin typeface="Atkinson Hyperlegible Next" pitchFamily="2" charset="0"/>
                <a:cs typeface="Arial"/>
                <a:sym typeface="Arial"/>
              </a:rPr>
              <a:t>Upon completion,  given intense support from a job coach, Alexis will obtain part-time employment or a volunteer position in a setting she enjoys (the mall, a coffee shop, restaurant, or public music venue) at least two days a week.</a:t>
            </a:r>
            <a:endParaRPr lang="en-US" b="1">
              <a:solidFill>
                <a:srgbClr val="000000"/>
              </a:solidFill>
              <a:latin typeface="Atkinson Hyperlegible Next" pitchFamily="2" charset="0"/>
              <a:cs typeface="Arial"/>
              <a:sym typeface="Arial"/>
            </a:endParaRPr>
          </a:p>
          <a:p>
            <a:pPr marL="50800" indent="0">
              <a:lnSpc>
                <a:spcPct val="100000"/>
              </a:lnSpc>
              <a:spcBef>
                <a:spcPts val="1200"/>
              </a:spcBef>
              <a:buNone/>
              <a:defRPr/>
            </a:pPr>
            <a:endParaRPr lang="en-US" b="1">
              <a:solidFill>
                <a:srgbClr val="000000"/>
              </a:solidFill>
              <a:latin typeface="Arial"/>
              <a:cs typeface="Arial"/>
              <a:sym typeface="Arial"/>
            </a:endParaRPr>
          </a:p>
          <a:p>
            <a:endParaRPr lang="en-US"/>
          </a:p>
        </p:txBody>
      </p:sp>
    </p:spTree>
    <p:extLst>
      <p:ext uri="{BB962C8B-B14F-4D97-AF65-F5344CB8AC3E}">
        <p14:creationId xmlns:p14="http://schemas.microsoft.com/office/powerpoint/2010/main" val="64317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13A4E-9B3C-D1D6-1074-D0E8AF4A91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3B4AD9-57DD-64D7-13F3-A90383F1AEF2}"/>
              </a:ext>
            </a:extLst>
          </p:cNvPr>
          <p:cNvSpPr>
            <a:spLocks noGrp="1"/>
          </p:cNvSpPr>
          <p:nvPr>
            <p:ph type="title"/>
          </p:nvPr>
        </p:nvSpPr>
        <p:spPr/>
        <p:txBody>
          <a:bodyPr>
            <a:normAutofit/>
          </a:bodyPr>
          <a:lstStyle/>
          <a:p>
            <a:r>
              <a:rPr lang="en-US">
                <a:latin typeface="Atkinson Hyperlegible" pitchFamily="2" charset="0"/>
              </a:rPr>
              <a:t>Independent Living </a:t>
            </a:r>
            <a:br>
              <a:rPr lang="en-US">
                <a:latin typeface="Atkinson Hyperlegible" pitchFamily="2" charset="0"/>
              </a:rPr>
            </a:br>
            <a:r>
              <a:rPr lang="en-US">
                <a:latin typeface="Atkinson Hyperlegible" pitchFamily="2" charset="0"/>
              </a:rPr>
              <a:t>Postsecondary Goals</a:t>
            </a:r>
          </a:p>
        </p:txBody>
      </p:sp>
      <p:sp>
        <p:nvSpPr>
          <p:cNvPr id="3" name="Text Placeholder 2">
            <a:extLst>
              <a:ext uri="{FF2B5EF4-FFF2-40B4-BE49-F238E27FC236}">
                <a16:creationId xmlns:a16="http://schemas.microsoft.com/office/drawing/2014/main" id="{E584FC33-8FD6-7845-3D34-D3E2065DB047}"/>
              </a:ext>
            </a:extLst>
          </p:cNvPr>
          <p:cNvSpPr>
            <a:spLocks noGrp="1"/>
          </p:cNvSpPr>
          <p:nvPr>
            <p:ph type="body" idx="1"/>
          </p:nvPr>
        </p:nvSpPr>
        <p:spPr/>
        <p:txBody>
          <a:bodyPr>
            <a:normAutofit/>
          </a:bodyPr>
          <a:lstStyle/>
          <a:p>
            <a:pPr marL="0" lvl="0" indent="0">
              <a:lnSpc>
                <a:spcPct val="100000"/>
              </a:lnSpc>
              <a:spcBef>
                <a:spcPts val="1200"/>
              </a:spcBef>
              <a:buClr>
                <a:srgbClr val="187BC0"/>
              </a:buClr>
              <a:buSzPts val="3200"/>
              <a:buNone/>
              <a:defRPr/>
            </a:pPr>
            <a:r>
              <a:rPr lang="en-US" sz="3200" b="1">
                <a:solidFill>
                  <a:srgbClr val="000000"/>
                </a:solidFill>
                <a:latin typeface="Atkinson Hyperlegible Next" pitchFamily="2" charset="0"/>
                <a:cs typeface="Arial"/>
                <a:sym typeface="Arial"/>
              </a:rPr>
              <a:t>Non-example</a:t>
            </a:r>
          </a:p>
          <a:p>
            <a:pPr>
              <a:lnSpc>
                <a:spcPct val="100000"/>
              </a:lnSpc>
              <a:spcBef>
                <a:spcPts val="1200"/>
              </a:spcBef>
              <a:defRPr/>
            </a:pPr>
            <a:r>
              <a:rPr lang="en-US">
                <a:solidFill>
                  <a:srgbClr val="000000"/>
                </a:solidFill>
                <a:latin typeface="Atkinson Hyperlegible Next" pitchFamily="2" charset="0"/>
                <a:cs typeface="Arial"/>
                <a:sym typeface="Arial"/>
              </a:rPr>
              <a:t>Alexis will live at home with her parents.</a:t>
            </a:r>
          </a:p>
          <a:p>
            <a:pPr marL="0" lvl="0" indent="0">
              <a:lnSpc>
                <a:spcPct val="100000"/>
              </a:lnSpc>
              <a:spcBef>
                <a:spcPts val="1200"/>
              </a:spcBef>
              <a:buClr>
                <a:srgbClr val="187BC0"/>
              </a:buClr>
              <a:buSzPts val="3200"/>
              <a:buNone/>
              <a:defRPr/>
            </a:pPr>
            <a:r>
              <a:rPr lang="en-US" sz="3200" b="1">
                <a:solidFill>
                  <a:srgbClr val="000000"/>
                </a:solidFill>
                <a:latin typeface="Atkinson Hyperlegible Next" pitchFamily="2" charset="0"/>
                <a:cs typeface="Arial"/>
                <a:sym typeface="Arial"/>
              </a:rPr>
              <a:t>Example</a:t>
            </a:r>
          </a:p>
          <a:p>
            <a:pPr>
              <a:lnSpc>
                <a:spcPct val="100000"/>
              </a:lnSpc>
              <a:spcBef>
                <a:spcPts val="1200"/>
              </a:spcBef>
              <a:defRPr/>
            </a:pPr>
            <a:r>
              <a:rPr lang="en-US">
                <a:solidFill>
                  <a:srgbClr val="000000"/>
                </a:solidFill>
                <a:latin typeface="Atkinson Hyperlegible Next" pitchFamily="2" charset="0"/>
                <a:cs typeface="Arial"/>
                <a:sym typeface="Arial"/>
              </a:rPr>
              <a:t>Upon completion, Alexis will independently use a Head Switch system of communication so that she can effectively communicate her wants and needs. </a:t>
            </a:r>
            <a:endParaRPr lang="en-US" b="1">
              <a:solidFill>
                <a:srgbClr val="000000"/>
              </a:solidFill>
              <a:latin typeface="Atkinson Hyperlegible Next" pitchFamily="2" charset="0"/>
              <a:cs typeface="Arial"/>
              <a:sym typeface="Arial"/>
            </a:endParaRPr>
          </a:p>
          <a:p>
            <a:pPr marL="50800" indent="0">
              <a:lnSpc>
                <a:spcPct val="100000"/>
              </a:lnSpc>
              <a:spcBef>
                <a:spcPts val="1200"/>
              </a:spcBef>
              <a:buNone/>
              <a:defRPr/>
            </a:pPr>
            <a:endParaRPr lang="en-US" b="1">
              <a:solidFill>
                <a:srgbClr val="000000"/>
              </a:solidFill>
              <a:latin typeface="Atkinson Hyperlegible Next" pitchFamily="2" charset="0"/>
              <a:cs typeface="Arial"/>
              <a:sym typeface="Arial"/>
            </a:endParaRPr>
          </a:p>
          <a:p>
            <a:endParaRPr lang="en-US"/>
          </a:p>
        </p:txBody>
      </p:sp>
    </p:spTree>
    <p:extLst>
      <p:ext uri="{BB962C8B-B14F-4D97-AF65-F5344CB8AC3E}">
        <p14:creationId xmlns:p14="http://schemas.microsoft.com/office/powerpoint/2010/main" val="652982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25E86-51CE-81D0-1F11-D4D2776B40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D84AC1-4BCF-6177-1440-7FF44000A2A2}"/>
              </a:ext>
            </a:extLst>
          </p:cNvPr>
          <p:cNvSpPr>
            <a:spLocks noGrp="1"/>
          </p:cNvSpPr>
          <p:nvPr>
            <p:ph type="title"/>
          </p:nvPr>
        </p:nvSpPr>
        <p:spPr/>
        <p:txBody>
          <a:bodyPr/>
          <a:lstStyle/>
          <a:p>
            <a:r>
              <a:rPr lang="en-US">
                <a:latin typeface="Atkinson Hyperlegible" pitchFamily="2" charset="0"/>
              </a:rPr>
              <a:t>Community Participation Postsecondary Goals </a:t>
            </a:r>
          </a:p>
        </p:txBody>
      </p:sp>
      <p:sp>
        <p:nvSpPr>
          <p:cNvPr id="3" name="Text Placeholder 2">
            <a:extLst>
              <a:ext uri="{FF2B5EF4-FFF2-40B4-BE49-F238E27FC236}">
                <a16:creationId xmlns:a16="http://schemas.microsoft.com/office/drawing/2014/main" id="{16D6C529-0208-8A72-5CE0-30289176FCC6}"/>
              </a:ext>
            </a:extLst>
          </p:cNvPr>
          <p:cNvSpPr>
            <a:spLocks noGrp="1"/>
          </p:cNvSpPr>
          <p:nvPr>
            <p:ph type="body" idx="1"/>
          </p:nvPr>
        </p:nvSpPr>
        <p:spPr/>
        <p:txBody>
          <a:bodyPr/>
          <a:lstStyle/>
          <a:p>
            <a:pPr marL="0" lvl="0" indent="0">
              <a:lnSpc>
                <a:spcPct val="100000"/>
              </a:lnSpc>
              <a:spcBef>
                <a:spcPts val="1200"/>
              </a:spcBef>
              <a:buClr>
                <a:srgbClr val="187BC0"/>
              </a:buClr>
              <a:buSzPts val="3200"/>
              <a:buNone/>
              <a:defRPr/>
            </a:pPr>
            <a:r>
              <a:rPr lang="en-US" sz="3600" b="1">
                <a:solidFill>
                  <a:srgbClr val="000000"/>
                </a:solidFill>
                <a:latin typeface="Atkinson Hyperlegible Next" pitchFamily="2" charset="0"/>
                <a:cs typeface="Arial"/>
                <a:sym typeface="Arial"/>
              </a:rPr>
              <a:t>Non-example</a:t>
            </a:r>
          </a:p>
          <a:p>
            <a:pPr>
              <a:lnSpc>
                <a:spcPct val="100000"/>
              </a:lnSpc>
              <a:spcBef>
                <a:spcPts val="1200"/>
              </a:spcBef>
              <a:defRPr/>
            </a:pPr>
            <a:r>
              <a:rPr lang="en-US" sz="3200">
                <a:solidFill>
                  <a:srgbClr val="000000"/>
                </a:solidFill>
                <a:latin typeface="Atkinson Hyperlegible Next" pitchFamily="2" charset="0"/>
                <a:cs typeface="Arial"/>
                <a:sym typeface="Arial"/>
              </a:rPr>
              <a:t>Alexis would like to take a music class.</a:t>
            </a:r>
            <a:endParaRPr lang="en-US" sz="3200" b="1">
              <a:solidFill>
                <a:srgbClr val="000000"/>
              </a:solidFill>
              <a:latin typeface="Atkinson Hyperlegible Next" pitchFamily="2" charset="0"/>
              <a:cs typeface="Arial"/>
              <a:sym typeface="Arial"/>
            </a:endParaRPr>
          </a:p>
          <a:p>
            <a:pPr marL="0" lvl="0" indent="0">
              <a:lnSpc>
                <a:spcPct val="100000"/>
              </a:lnSpc>
              <a:spcBef>
                <a:spcPts val="1200"/>
              </a:spcBef>
              <a:buClr>
                <a:srgbClr val="187BC0"/>
              </a:buClr>
              <a:buSzPts val="3200"/>
              <a:buNone/>
              <a:defRPr/>
            </a:pPr>
            <a:r>
              <a:rPr lang="en-US" sz="3200" b="1">
                <a:solidFill>
                  <a:srgbClr val="000000"/>
                </a:solidFill>
                <a:latin typeface="Atkinson Hyperlegible Next" pitchFamily="2" charset="0"/>
                <a:cs typeface="Arial"/>
                <a:sym typeface="Arial"/>
              </a:rPr>
              <a:t>Example</a:t>
            </a:r>
          </a:p>
          <a:p>
            <a:pPr>
              <a:lnSpc>
                <a:spcPct val="100000"/>
              </a:lnSpc>
              <a:spcBef>
                <a:spcPts val="1200"/>
              </a:spcBef>
              <a:defRPr/>
            </a:pPr>
            <a:r>
              <a:rPr lang="en-US">
                <a:solidFill>
                  <a:srgbClr val="000000"/>
                </a:solidFill>
                <a:latin typeface="Atkinson Hyperlegible Next" pitchFamily="2" charset="0"/>
                <a:cs typeface="Arial"/>
                <a:sym typeface="Arial"/>
              </a:rPr>
              <a:t>Upon completion, Alexis will join a local recreational program that includes music and interactions with members.</a:t>
            </a:r>
          </a:p>
          <a:p>
            <a:endParaRPr lang="en-US"/>
          </a:p>
        </p:txBody>
      </p:sp>
    </p:spTree>
    <p:extLst>
      <p:ext uri="{BB962C8B-B14F-4D97-AF65-F5344CB8AC3E}">
        <p14:creationId xmlns:p14="http://schemas.microsoft.com/office/powerpoint/2010/main" val="374599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tkinson Hyperlegible" pitchFamily="2" charset="0"/>
              </a:rPr>
              <a:t>Alexis’ Annual Goals</a:t>
            </a:r>
            <a:endParaRPr>
              <a:latin typeface="Atkinson Hyperlegible" pitchFamily="2" charset="0"/>
            </a:endParaRPr>
          </a:p>
        </p:txBody>
      </p:sp>
      <p:sp>
        <p:nvSpPr>
          <p:cNvPr id="3" name="Text Placeholder 2">
            <a:extLst>
              <a:ext uri="{FF2B5EF4-FFF2-40B4-BE49-F238E27FC236}">
                <a16:creationId xmlns:a16="http://schemas.microsoft.com/office/drawing/2014/main" id="{4A35EBFF-7BDC-8A07-6EAB-8E1B0EDB131C}"/>
              </a:ext>
              <a:ext uri="{C183D7F6-B498-43B3-948B-1728B52AA6E4}">
                <adec:decorative xmlns:adec="http://schemas.microsoft.com/office/drawing/2017/decorative" val="1"/>
              </a:ext>
            </a:extLst>
          </p:cNvPr>
          <p:cNvSpPr>
            <a:spLocks noGrp="1"/>
          </p:cNvSpPr>
          <p:nvPr>
            <p:ph type="body" idx="1"/>
          </p:nvPr>
        </p:nvSpPr>
        <p:spPr/>
        <p:txBody>
          <a:bodyPr/>
          <a:lstStyle/>
          <a:p>
            <a:endParaRPr lang="en-US"/>
          </a:p>
        </p:txBody>
      </p:sp>
      <p:sp>
        <p:nvSpPr>
          <p:cNvPr id="6" name="Rectangle: Rounded Corners 5">
            <a:extLst>
              <a:ext uri="{FF2B5EF4-FFF2-40B4-BE49-F238E27FC236}">
                <a16:creationId xmlns:a16="http://schemas.microsoft.com/office/drawing/2014/main" id="{E10C4871-3C85-5F9D-AE17-6FDFAC7B5910}"/>
              </a:ext>
            </a:extLst>
          </p:cNvPr>
          <p:cNvSpPr/>
          <p:nvPr/>
        </p:nvSpPr>
        <p:spPr>
          <a:xfrm>
            <a:off x="513829" y="1690688"/>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Present Levels of Performance and Individual Needs</a:t>
            </a:r>
          </a:p>
        </p:txBody>
      </p:sp>
      <p:sp>
        <p:nvSpPr>
          <p:cNvPr id="7" name="Rectangle: Rounded Corners 6">
            <a:extLst>
              <a:ext uri="{FF2B5EF4-FFF2-40B4-BE49-F238E27FC236}">
                <a16:creationId xmlns:a16="http://schemas.microsoft.com/office/drawing/2014/main" id="{B5ADFED1-DD63-C44C-6B42-45AF6E340356}"/>
              </a:ext>
            </a:extLst>
          </p:cNvPr>
          <p:cNvSpPr/>
          <p:nvPr/>
        </p:nvSpPr>
        <p:spPr>
          <a:xfrm>
            <a:off x="513829" y="2608717"/>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619A989B-677C-128D-A72F-AF74CB6FFAC1}"/>
              </a:ext>
            </a:extLst>
          </p:cNvPr>
          <p:cNvSpPr/>
          <p:nvPr/>
        </p:nvSpPr>
        <p:spPr>
          <a:xfrm>
            <a:off x="513829" y="3526746"/>
            <a:ext cx="11164342" cy="820283"/>
          </a:xfrm>
          <a:prstGeom prst="roundRect">
            <a:avLst/>
          </a:prstGeom>
          <a:solidFill>
            <a:srgbClr val="0066A6"/>
          </a:solidFill>
          <a:ln>
            <a:solidFill>
              <a:srgbClr val="A96728"/>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144614AC-BE8D-4940-50F7-F9A14518CC09}"/>
              </a:ext>
            </a:extLst>
          </p:cNvPr>
          <p:cNvSpPr/>
          <p:nvPr/>
        </p:nvSpPr>
        <p:spPr>
          <a:xfrm>
            <a:off x="513829" y="4444775"/>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Courses of Study</a:t>
            </a:r>
          </a:p>
        </p:txBody>
      </p:sp>
      <p:sp>
        <p:nvSpPr>
          <p:cNvPr id="10" name="Rectangle: Rounded Corners 9">
            <a:extLst>
              <a:ext uri="{FF2B5EF4-FFF2-40B4-BE49-F238E27FC236}">
                <a16:creationId xmlns:a16="http://schemas.microsoft.com/office/drawing/2014/main" id="{8AC95770-EBFF-D017-C7F0-B81689E63ED6}"/>
              </a:ext>
            </a:extLst>
          </p:cNvPr>
          <p:cNvSpPr/>
          <p:nvPr/>
        </p:nvSpPr>
        <p:spPr>
          <a:xfrm>
            <a:off x="513829" y="5362804"/>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Coordinated Set of Activities</a:t>
            </a:r>
          </a:p>
        </p:txBody>
      </p:sp>
      <p:sp>
        <p:nvSpPr>
          <p:cNvPr id="2" name="Slide Number Placeholder 1">
            <a:extLst>
              <a:ext uri="{FF2B5EF4-FFF2-40B4-BE49-F238E27FC236}">
                <a16:creationId xmlns:a16="http://schemas.microsoft.com/office/drawing/2014/main" id="{684B3F18-3226-E579-FF3D-D8EBFF401FC5}"/>
              </a:ext>
              <a:ext uri="{C183D7F6-B498-43B3-948B-1728B52AA6E4}">
                <adec:decorative xmlns:adec="http://schemas.microsoft.com/office/drawing/2017/decorative" val="1"/>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1" i="0" u="none" strike="noStrike" kern="0" cap="none" spc="0" normalizeH="0" baseline="0" noProof="0" smtClean="0">
                <a:ln>
                  <a:noFill/>
                </a:ln>
                <a:solidFill>
                  <a:srgbClr val="004E9A"/>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79</a:t>
            </a:fld>
            <a:endParaRPr kumimoji="0" lang="en-US" sz="1200" b="1" i="0" u="none" strike="noStrike" kern="0" cap="none" spc="0" normalizeH="0" baseline="0" noProof="0">
              <a:ln>
                <a:noFill/>
              </a:ln>
              <a:solidFill>
                <a:srgbClr val="004E9A"/>
              </a:solidFill>
              <a:effectLst/>
              <a:uLnTx/>
              <a:uFillTx/>
              <a:latin typeface="Arial"/>
              <a:cs typeface="Arial"/>
              <a:sym typeface="Arial"/>
            </a:endParaRPr>
          </a:p>
        </p:txBody>
      </p:sp>
    </p:spTree>
    <p:extLst>
      <p:ext uri="{BB962C8B-B14F-4D97-AF65-F5344CB8AC3E}">
        <p14:creationId xmlns:p14="http://schemas.microsoft.com/office/powerpoint/2010/main" val="36279744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96960-ECBB-0651-FCD2-F04695D670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2FCE20-7778-B296-EE7A-595163727A23}"/>
              </a:ext>
            </a:extLst>
          </p:cNvPr>
          <p:cNvSpPr>
            <a:spLocks noGrp="1"/>
          </p:cNvSpPr>
          <p:nvPr>
            <p:ph type="title"/>
          </p:nvPr>
        </p:nvSpPr>
        <p:spPr>
          <a:xfrm>
            <a:off x="1521940" y="199880"/>
            <a:ext cx="9706233" cy="1025240"/>
          </a:xfrm>
        </p:spPr>
        <p:txBody>
          <a:bodyPr/>
          <a:lstStyle/>
          <a:p>
            <a:r>
              <a:rPr lang="en-US">
                <a:latin typeface="Atkinson Hyperlegible" pitchFamily="2" charset="0"/>
              </a:rPr>
              <a:t>Formula for Annual Goals</a:t>
            </a:r>
          </a:p>
        </p:txBody>
      </p:sp>
      <p:pic>
        <p:nvPicPr>
          <p:cNvPr id="5" name="Picture 4" descr="Graphical model for writing Annual Goals, using the template of &quot;Given 'insert condition' the student will 'insert target skill and criteria'&quot; leading into the next exercise.">
            <a:extLst>
              <a:ext uri="{FF2B5EF4-FFF2-40B4-BE49-F238E27FC236}">
                <a16:creationId xmlns:a16="http://schemas.microsoft.com/office/drawing/2014/main" id="{AD4AF748-5E2B-5656-09F6-B5421D041633}"/>
              </a:ext>
            </a:extLst>
          </p:cNvPr>
          <p:cNvPicPr>
            <a:picLocks noChangeAspect="1"/>
          </p:cNvPicPr>
          <p:nvPr/>
        </p:nvPicPr>
        <p:blipFill>
          <a:blip r:embed="rId3"/>
          <a:stretch>
            <a:fillRect/>
          </a:stretch>
        </p:blipFill>
        <p:spPr>
          <a:xfrm>
            <a:off x="1136341" y="1225120"/>
            <a:ext cx="9783587" cy="4982438"/>
          </a:xfrm>
          <a:prstGeom prst="rect">
            <a:avLst/>
          </a:prstGeom>
        </p:spPr>
      </p:pic>
    </p:spTree>
    <p:extLst>
      <p:ext uri="{BB962C8B-B14F-4D97-AF65-F5344CB8AC3E}">
        <p14:creationId xmlns:p14="http://schemas.microsoft.com/office/powerpoint/2010/main" val="1024562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501E6-D5A8-05D5-534C-AF45975F85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EB9D9E-E8F4-652C-9B75-8FA86046FDF2}"/>
              </a:ext>
            </a:extLst>
          </p:cNvPr>
          <p:cNvSpPr>
            <a:spLocks noGrp="1"/>
          </p:cNvSpPr>
          <p:nvPr>
            <p:ph type="title"/>
          </p:nvPr>
        </p:nvSpPr>
        <p:spPr/>
        <p:txBody>
          <a:bodyPr/>
          <a:lstStyle/>
          <a:p>
            <a:r>
              <a:rPr lang="en-US">
                <a:latin typeface="Atkinson Hyperlegible" pitchFamily="2" charset="0"/>
              </a:rPr>
              <a:t>Alexis’ Education and Training </a:t>
            </a:r>
            <a:br>
              <a:rPr lang="en-US">
                <a:latin typeface="Atkinson Hyperlegible" pitchFamily="2" charset="0"/>
              </a:rPr>
            </a:br>
            <a:r>
              <a:rPr lang="en-US">
                <a:latin typeface="Atkinson Hyperlegible" pitchFamily="2" charset="0"/>
              </a:rPr>
              <a:t>Annual Transition Goal</a:t>
            </a:r>
          </a:p>
        </p:txBody>
      </p:sp>
      <p:sp>
        <p:nvSpPr>
          <p:cNvPr id="3" name="Text Placeholder 2">
            <a:extLst>
              <a:ext uri="{FF2B5EF4-FFF2-40B4-BE49-F238E27FC236}">
                <a16:creationId xmlns:a16="http://schemas.microsoft.com/office/drawing/2014/main" id="{90D87B10-F593-4823-7515-7B1DBA69B942}"/>
              </a:ext>
            </a:extLst>
          </p:cNvPr>
          <p:cNvSpPr>
            <a:spLocks noGrp="1"/>
          </p:cNvSpPr>
          <p:nvPr>
            <p:ph type="body" idx="1"/>
          </p:nvPr>
        </p:nvSpPr>
        <p:spPr/>
        <p:txBody>
          <a:bodyPr>
            <a:normAutofit lnSpcReduction="10000"/>
          </a:bodyPr>
          <a:lstStyle/>
          <a:p>
            <a:pPr marL="0" lvl="0" indent="0">
              <a:lnSpc>
                <a:spcPct val="100000"/>
              </a:lnSpc>
              <a:spcBef>
                <a:spcPts val="0"/>
              </a:spcBef>
              <a:buClr>
                <a:srgbClr val="187BC0"/>
              </a:buClr>
              <a:buSzPts val="3200"/>
              <a:buNone/>
              <a:defRPr/>
            </a:pPr>
            <a:r>
              <a:rPr lang="en-US" b="1">
                <a:solidFill>
                  <a:srgbClr val="000000"/>
                </a:solidFill>
                <a:latin typeface="Atkinson Hyperlegible Next" pitchFamily="2" charset="0"/>
                <a:cs typeface="Arial"/>
                <a:sym typeface="Arial"/>
              </a:rPr>
              <a:t>Postsecondary Goal</a:t>
            </a:r>
          </a:p>
          <a:p>
            <a:pPr>
              <a:lnSpc>
                <a:spcPct val="100000"/>
              </a:lnSpc>
              <a:spcBef>
                <a:spcPts val="0"/>
              </a:spcBef>
              <a:defRPr/>
            </a:pPr>
            <a:r>
              <a:rPr lang="en-US">
                <a:solidFill>
                  <a:srgbClr val="000000"/>
                </a:solidFill>
                <a:latin typeface="Atkinson Hyperlegible Next" pitchFamily="2" charset="0"/>
                <a:cs typeface="Arial"/>
                <a:sym typeface="Arial"/>
              </a:rPr>
              <a:t>Upon completion, Alexis will attend a day habilitation program two days per week with individuals of similar age and needs, to maintain and improve communication and self-care skills. </a:t>
            </a:r>
          </a:p>
          <a:p>
            <a:pPr marL="0" lvl="0" indent="0">
              <a:lnSpc>
                <a:spcPct val="100000"/>
              </a:lnSpc>
              <a:spcBef>
                <a:spcPts val="0"/>
              </a:spcBef>
              <a:buClr>
                <a:srgbClr val="187BC0"/>
              </a:buClr>
              <a:buSzPts val="3200"/>
              <a:buNone/>
              <a:defRPr/>
            </a:pPr>
            <a:r>
              <a:rPr lang="en-US" b="1">
                <a:solidFill>
                  <a:srgbClr val="000000"/>
                </a:solidFill>
                <a:latin typeface="Atkinson Hyperlegible Next" pitchFamily="2" charset="0"/>
                <a:cs typeface="Arial"/>
                <a:sym typeface="Arial"/>
              </a:rPr>
              <a:t>Assessment Need</a:t>
            </a:r>
          </a:p>
          <a:p>
            <a:pPr lvl="1">
              <a:lnSpc>
                <a:spcPct val="100000"/>
              </a:lnSpc>
              <a:spcBef>
                <a:spcPts val="0"/>
              </a:spcBef>
              <a:defRPr/>
            </a:pPr>
            <a:r>
              <a:rPr lang="en-US" sz="2800">
                <a:solidFill>
                  <a:srgbClr val="000000"/>
                </a:solidFill>
                <a:latin typeface="Atkinson Hyperlegible Next" pitchFamily="2" charset="0"/>
                <a:cs typeface="Arial"/>
                <a:sym typeface="Arial"/>
              </a:rPr>
              <a:t>Personal Preference Indicator, Parent Interview</a:t>
            </a:r>
          </a:p>
          <a:p>
            <a:pPr marL="0" lvl="0" indent="0">
              <a:lnSpc>
                <a:spcPct val="100000"/>
              </a:lnSpc>
              <a:spcBef>
                <a:spcPts val="0"/>
              </a:spcBef>
              <a:buClr>
                <a:srgbClr val="187BC0"/>
              </a:buClr>
              <a:buSzPts val="3200"/>
              <a:buNone/>
              <a:defRPr/>
            </a:pPr>
            <a:r>
              <a:rPr lang="en-US" b="1">
                <a:solidFill>
                  <a:srgbClr val="000000"/>
                </a:solidFill>
                <a:latin typeface="Atkinson Hyperlegible Next" pitchFamily="2" charset="0"/>
                <a:cs typeface="Arial"/>
                <a:sym typeface="Arial"/>
              </a:rPr>
              <a:t>Annual Transition Goal</a:t>
            </a:r>
          </a:p>
          <a:p>
            <a:pPr>
              <a:lnSpc>
                <a:spcPct val="100000"/>
              </a:lnSpc>
              <a:spcBef>
                <a:spcPts val="0"/>
              </a:spcBef>
              <a:defRPr/>
            </a:pPr>
            <a:r>
              <a:rPr lang="en-US">
                <a:solidFill>
                  <a:srgbClr val="000000"/>
                </a:solidFill>
                <a:latin typeface="Atkinson Hyperlegible Next" pitchFamily="2" charset="0"/>
                <a:cs typeface="Arial"/>
                <a:sym typeface="Arial"/>
              </a:rPr>
              <a:t>Given direct instruction on utilizing a head switch for communication, Alexis will independently (without teacher prompting) participate/actively respond in classroom activities  7/10 trials as measured by teacher-made rubrics.</a:t>
            </a:r>
          </a:p>
        </p:txBody>
      </p:sp>
    </p:spTree>
    <p:extLst>
      <p:ext uri="{BB962C8B-B14F-4D97-AF65-F5344CB8AC3E}">
        <p14:creationId xmlns:p14="http://schemas.microsoft.com/office/powerpoint/2010/main" val="4338488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3445A-E610-C12A-0FD4-3E9AF533DC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61B514-6C5D-9621-0564-2537A357B962}"/>
              </a:ext>
            </a:extLst>
          </p:cNvPr>
          <p:cNvSpPr>
            <a:spLocks noGrp="1"/>
          </p:cNvSpPr>
          <p:nvPr>
            <p:ph type="title"/>
          </p:nvPr>
        </p:nvSpPr>
        <p:spPr/>
        <p:txBody>
          <a:bodyPr/>
          <a:lstStyle/>
          <a:p>
            <a:r>
              <a:rPr lang="en-US">
                <a:latin typeface="Atkinson Hyperlegible" pitchFamily="2" charset="0"/>
              </a:rPr>
              <a:t>Alexis’ Education and Training Annual Transition Goal: Objectives</a:t>
            </a:r>
          </a:p>
        </p:txBody>
      </p:sp>
      <p:sp>
        <p:nvSpPr>
          <p:cNvPr id="3" name="Text Placeholder 2">
            <a:extLst>
              <a:ext uri="{FF2B5EF4-FFF2-40B4-BE49-F238E27FC236}">
                <a16:creationId xmlns:a16="http://schemas.microsoft.com/office/drawing/2014/main" id="{EC4853F1-11DF-4AAF-15AB-057A54140288}"/>
              </a:ext>
            </a:extLst>
          </p:cNvPr>
          <p:cNvSpPr>
            <a:spLocks noGrp="1"/>
          </p:cNvSpPr>
          <p:nvPr>
            <p:ph type="body" idx="1"/>
          </p:nvPr>
        </p:nvSpPr>
        <p:spPr>
          <a:xfrm>
            <a:off x="324338" y="1880332"/>
            <a:ext cx="11543324" cy="4351338"/>
          </a:xfrm>
        </p:spPr>
        <p:txBody>
          <a:bodyPr>
            <a:noAutofit/>
          </a:bodyPr>
          <a:lstStyle/>
          <a:p>
            <a:pPr>
              <a:lnSpc>
                <a:spcPct val="100000"/>
              </a:lnSpc>
              <a:spcBef>
                <a:spcPts val="0"/>
              </a:spcBef>
              <a:defRPr/>
            </a:pPr>
            <a:r>
              <a:rPr lang="en-US" b="1">
                <a:solidFill>
                  <a:srgbClr val="000000"/>
                </a:solidFill>
                <a:latin typeface="Atkinson Hyperlegible Next" pitchFamily="2" charset="0"/>
                <a:cs typeface="Arial"/>
                <a:sym typeface="Arial"/>
              </a:rPr>
              <a:t>Objective 1:</a:t>
            </a:r>
            <a:r>
              <a:rPr lang="en-US">
                <a:solidFill>
                  <a:srgbClr val="000000"/>
                </a:solidFill>
                <a:latin typeface="Atkinson Hyperlegible Next" pitchFamily="2" charset="0"/>
                <a:cs typeface="Arial"/>
                <a:sym typeface="Arial"/>
              </a:rPr>
              <a:t> With moderate prompting (3-5 physical prompts), Alexis will utilize a head switch to answer yes and no questions 7/10 trials.</a:t>
            </a:r>
          </a:p>
          <a:p>
            <a:pPr>
              <a:lnSpc>
                <a:spcPct val="100000"/>
              </a:lnSpc>
              <a:spcBef>
                <a:spcPts val="0"/>
              </a:spcBef>
              <a:defRPr/>
            </a:pPr>
            <a:r>
              <a:rPr lang="en-US" b="1">
                <a:solidFill>
                  <a:srgbClr val="000000"/>
                </a:solidFill>
                <a:latin typeface="Atkinson Hyperlegible Next" pitchFamily="2" charset="0"/>
                <a:cs typeface="Arial"/>
                <a:sym typeface="Arial"/>
              </a:rPr>
              <a:t>Objective 2: </a:t>
            </a:r>
            <a:r>
              <a:rPr lang="en-US">
                <a:solidFill>
                  <a:srgbClr val="000000"/>
                </a:solidFill>
                <a:latin typeface="Atkinson Hyperlegible Next" pitchFamily="2" charset="0"/>
                <a:cs typeface="Arial"/>
                <a:sym typeface="Arial"/>
              </a:rPr>
              <a:t>With minimal prompting (1-2 physical prompts), Alexis will utilize a head switch to answer yes and no questions 7/10 trials.</a:t>
            </a:r>
          </a:p>
          <a:p>
            <a:pPr>
              <a:lnSpc>
                <a:spcPct val="100000"/>
              </a:lnSpc>
              <a:spcBef>
                <a:spcPts val="0"/>
              </a:spcBef>
              <a:defRPr/>
            </a:pPr>
            <a:r>
              <a:rPr lang="en-US" b="1">
                <a:solidFill>
                  <a:srgbClr val="000000"/>
                </a:solidFill>
                <a:latin typeface="Atkinson Hyperlegible Next" pitchFamily="2" charset="0"/>
                <a:cs typeface="Arial"/>
                <a:sym typeface="Arial"/>
              </a:rPr>
              <a:t>Objective 3: </a:t>
            </a:r>
            <a:r>
              <a:rPr lang="en-US">
                <a:solidFill>
                  <a:srgbClr val="000000"/>
                </a:solidFill>
                <a:latin typeface="Atkinson Hyperlegible Next" pitchFamily="2" charset="0"/>
                <a:cs typeface="Arial"/>
                <a:sym typeface="Arial"/>
              </a:rPr>
              <a:t>With moderate prompting (2-5 verbal prompts), Alexis will answer a story element question 7/10 trials.</a:t>
            </a:r>
          </a:p>
          <a:p>
            <a:pPr>
              <a:lnSpc>
                <a:spcPct val="100000"/>
              </a:lnSpc>
              <a:spcBef>
                <a:spcPts val="0"/>
              </a:spcBef>
              <a:defRPr/>
            </a:pPr>
            <a:r>
              <a:rPr lang="en-US" b="1">
                <a:solidFill>
                  <a:srgbClr val="000000"/>
                </a:solidFill>
                <a:latin typeface="Atkinson Hyperlegible Next" pitchFamily="2" charset="0"/>
                <a:cs typeface="Arial"/>
                <a:sym typeface="Arial"/>
              </a:rPr>
              <a:t>Objective 4: </a:t>
            </a:r>
            <a:r>
              <a:rPr lang="en-US">
                <a:solidFill>
                  <a:srgbClr val="000000"/>
                </a:solidFill>
                <a:latin typeface="Atkinson Hyperlegible Next" pitchFamily="2" charset="0"/>
                <a:cs typeface="Arial"/>
                <a:sym typeface="Arial"/>
              </a:rPr>
              <a:t>With minimal prompting (1-2 verbal prompts), Alexis will answer a story element question 7/10 trials.</a:t>
            </a:r>
          </a:p>
        </p:txBody>
      </p:sp>
    </p:spTree>
    <p:extLst>
      <p:ext uri="{BB962C8B-B14F-4D97-AF65-F5344CB8AC3E}">
        <p14:creationId xmlns:p14="http://schemas.microsoft.com/office/powerpoint/2010/main" val="37229507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84148-1E63-D39A-DC74-F53A3FCA4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6DF1CE-5E06-8543-3BB8-F833B9AD10E4}"/>
              </a:ext>
            </a:extLst>
          </p:cNvPr>
          <p:cNvSpPr>
            <a:spLocks noGrp="1"/>
          </p:cNvSpPr>
          <p:nvPr>
            <p:ph type="title"/>
          </p:nvPr>
        </p:nvSpPr>
        <p:spPr>
          <a:xfrm>
            <a:off x="838200" y="154109"/>
            <a:ext cx="10515600" cy="1325563"/>
          </a:xfrm>
        </p:spPr>
        <p:txBody>
          <a:bodyPr/>
          <a:lstStyle/>
          <a:p>
            <a:r>
              <a:rPr lang="en-US">
                <a:latin typeface="Atkinson Hyperlegible" pitchFamily="2" charset="0"/>
              </a:rPr>
              <a:t>Alexis’ Employment Annual Transition Goal</a:t>
            </a:r>
          </a:p>
        </p:txBody>
      </p:sp>
      <p:sp>
        <p:nvSpPr>
          <p:cNvPr id="3" name="Text Placeholder 2">
            <a:extLst>
              <a:ext uri="{FF2B5EF4-FFF2-40B4-BE49-F238E27FC236}">
                <a16:creationId xmlns:a16="http://schemas.microsoft.com/office/drawing/2014/main" id="{98AAAF05-84CB-CB5D-C27C-E6A0F3BED25A}"/>
              </a:ext>
            </a:extLst>
          </p:cNvPr>
          <p:cNvSpPr>
            <a:spLocks noGrp="1"/>
          </p:cNvSpPr>
          <p:nvPr>
            <p:ph type="body" idx="1"/>
          </p:nvPr>
        </p:nvSpPr>
        <p:spPr>
          <a:xfrm>
            <a:off x="838200" y="1419726"/>
            <a:ext cx="10515600" cy="4757237"/>
          </a:xfrm>
        </p:spPr>
        <p:txBody>
          <a:bodyPr>
            <a:normAutofit fontScale="25000" lnSpcReduction="20000"/>
          </a:bodyPr>
          <a:lstStyle/>
          <a:p>
            <a:pPr marL="0" lvl="0" indent="0">
              <a:lnSpc>
                <a:spcPct val="120000"/>
              </a:lnSpc>
              <a:spcBef>
                <a:spcPts val="0"/>
              </a:spcBef>
              <a:buClr>
                <a:srgbClr val="187BC0"/>
              </a:buClr>
              <a:buSzPts val="3200"/>
              <a:buNone/>
              <a:defRPr/>
            </a:pPr>
            <a:r>
              <a:rPr lang="en-US" sz="11200" b="1" dirty="0">
                <a:solidFill>
                  <a:srgbClr val="000000"/>
                </a:solidFill>
                <a:latin typeface="Atkinson Hyperlegible Next" pitchFamily="2" charset="0"/>
                <a:cs typeface="Arial"/>
                <a:sym typeface="Arial"/>
              </a:rPr>
              <a:t>Postsecondary</a:t>
            </a:r>
            <a:r>
              <a:rPr lang="en-US" sz="9600" b="1" dirty="0">
                <a:solidFill>
                  <a:srgbClr val="000000"/>
                </a:solidFill>
                <a:latin typeface="Atkinson Hyperlegible Next" pitchFamily="2" charset="0"/>
                <a:cs typeface="Arial"/>
                <a:sym typeface="Arial"/>
              </a:rPr>
              <a:t> Goal</a:t>
            </a:r>
          </a:p>
          <a:p>
            <a:pPr>
              <a:lnSpc>
                <a:spcPct val="120000"/>
              </a:lnSpc>
              <a:spcBef>
                <a:spcPts val="0"/>
              </a:spcBef>
              <a:defRPr/>
            </a:pPr>
            <a:r>
              <a:rPr lang="en-US" sz="9600" dirty="0">
                <a:solidFill>
                  <a:srgbClr val="000000"/>
                </a:solidFill>
                <a:latin typeface="Atkinson Hyperlegible Next" pitchFamily="2" charset="0"/>
                <a:cs typeface="Arial"/>
                <a:sym typeface="Arial"/>
              </a:rPr>
              <a:t>Upon completion, given intense support from a job coach, Alexis will obtain part-time employment or a volunteer position in a setting she enjoys (the mall, a coffee shop, restaurant, or public music venue) at least two days a week.</a:t>
            </a:r>
            <a:endParaRPr lang="en-US" sz="9600" b="1" dirty="0">
              <a:solidFill>
                <a:srgbClr val="000000"/>
              </a:solidFill>
              <a:latin typeface="Atkinson Hyperlegible Next" pitchFamily="2" charset="0"/>
              <a:cs typeface="Arial"/>
              <a:sym typeface="Arial"/>
            </a:endParaRPr>
          </a:p>
          <a:p>
            <a:pPr marL="0" lvl="0" indent="0">
              <a:lnSpc>
                <a:spcPct val="120000"/>
              </a:lnSpc>
              <a:spcBef>
                <a:spcPts val="0"/>
              </a:spcBef>
              <a:buClr>
                <a:srgbClr val="187BC0"/>
              </a:buClr>
              <a:buSzPts val="3200"/>
              <a:buNone/>
              <a:defRPr/>
            </a:pPr>
            <a:r>
              <a:rPr lang="en-US" sz="11200" b="1" dirty="0">
                <a:solidFill>
                  <a:srgbClr val="000000"/>
                </a:solidFill>
                <a:latin typeface="Atkinson Hyperlegible Next" pitchFamily="2" charset="0"/>
                <a:cs typeface="Arial"/>
                <a:sym typeface="Arial"/>
              </a:rPr>
              <a:t>Assessment Need</a:t>
            </a:r>
          </a:p>
          <a:p>
            <a:pPr>
              <a:lnSpc>
                <a:spcPct val="120000"/>
              </a:lnSpc>
              <a:spcBef>
                <a:spcPts val="0"/>
              </a:spcBef>
              <a:defRPr/>
            </a:pPr>
            <a:r>
              <a:rPr lang="en-US" sz="9600" dirty="0">
                <a:solidFill>
                  <a:srgbClr val="000000"/>
                </a:solidFill>
                <a:latin typeface="Atkinson Hyperlegible Next" pitchFamily="2" charset="0"/>
                <a:cs typeface="Arial"/>
                <a:sym typeface="Arial"/>
              </a:rPr>
              <a:t>Personal Preference Indicator, P-CAET, Parent Interview</a:t>
            </a:r>
          </a:p>
          <a:p>
            <a:pPr marL="0" lvl="0" indent="0">
              <a:lnSpc>
                <a:spcPct val="120000"/>
              </a:lnSpc>
              <a:spcBef>
                <a:spcPts val="0"/>
              </a:spcBef>
              <a:buClr>
                <a:srgbClr val="187BC0"/>
              </a:buClr>
              <a:buSzPts val="3200"/>
              <a:buNone/>
              <a:defRPr/>
            </a:pPr>
            <a:r>
              <a:rPr lang="en-US" sz="11200" b="1" dirty="0">
                <a:solidFill>
                  <a:srgbClr val="000000"/>
                </a:solidFill>
                <a:latin typeface="Atkinson Hyperlegible Next" pitchFamily="2" charset="0"/>
                <a:cs typeface="Arial"/>
                <a:sym typeface="Arial"/>
              </a:rPr>
              <a:t>Annual Transition Goal</a:t>
            </a:r>
          </a:p>
          <a:p>
            <a:pPr>
              <a:lnSpc>
                <a:spcPct val="120000"/>
              </a:lnSpc>
              <a:spcBef>
                <a:spcPts val="0"/>
              </a:spcBef>
              <a:defRPr/>
            </a:pPr>
            <a:r>
              <a:rPr lang="en-US" sz="9600" dirty="0">
                <a:solidFill>
                  <a:srgbClr val="000000"/>
                </a:solidFill>
                <a:latin typeface="Atkinson Hyperlegible Next" pitchFamily="2" charset="0"/>
                <a:cs typeface="Arial"/>
                <a:sym typeface="Arial"/>
              </a:rPr>
              <a:t>Given direct instruction for completing a job-related task, and a system of least prompting provided by the job coach, Alexis will complete a job-related task (directing customers) 75% of the time by the end of the school year.</a:t>
            </a:r>
          </a:p>
        </p:txBody>
      </p:sp>
    </p:spTree>
    <p:extLst>
      <p:ext uri="{BB962C8B-B14F-4D97-AF65-F5344CB8AC3E}">
        <p14:creationId xmlns:p14="http://schemas.microsoft.com/office/powerpoint/2010/main" val="26241981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064E9-D23F-7F2A-48A8-B775F338B3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12B653-B1D4-0A05-89C5-5264E4BF814D}"/>
              </a:ext>
            </a:extLst>
          </p:cNvPr>
          <p:cNvSpPr>
            <a:spLocks noGrp="1"/>
          </p:cNvSpPr>
          <p:nvPr>
            <p:ph type="title"/>
          </p:nvPr>
        </p:nvSpPr>
        <p:spPr/>
        <p:txBody>
          <a:bodyPr/>
          <a:lstStyle/>
          <a:p>
            <a:r>
              <a:rPr lang="en-US">
                <a:latin typeface="Atkinson Hyperlegible" pitchFamily="2" charset="0"/>
              </a:rPr>
              <a:t>Alexis’ Employment Annual Transition Goal: Objectives</a:t>
            </a:r>
          </a:p>
        </p:txBody>
      </p:sp>
      <p:sp>
        <p:nvSpPr>
          <p:cNvPr id="3" name="Text Placeholder 2">
            <a:extLst>
              <a:ext uri="{FF2B5EF4-FFF2-40B4-BE49-F238E27FC236}">
                <a16:creationId xmlns:a16="http://schemas.microsoft.com/office/drawing/2014/main" id="{20CF3934-0ABF-2A95-8B66-98B7655F0D2D}"/>
              </a:ext>
            </a:extLst>
          </p:cNvPr>
          <p:cNvSpPr>
            <a:spLocks noGrp="1"/>
          </p:cNvSpPr>
          <p:nvPr>
            <p:ph type="body" idx="1"/>
          </p:nvPr>
        </p:nvSpPr>
        <p:spPr/>
        <p:txBody>
          <a:bodyPr/>
          <a:lstStyle/>
          <a:p>
            <a:pPr>
              <a:lnSpc>
                <a:spcPct val="100000"/>
              </a:lnSpc>
              <a:spcBef>
                <a:spcPts val="0"/>
              </a:spcBef>
              <a:defRPr/>
            </a:pPr>
            <a:r>
              <a:rPr lang="en-US" b="1">
                <a:solidFill>
                  <a:srgbClr val="000000"/>
                </a:solidFill>
                <a:latin typeface="Atkinson Hyperlegible Next" pitchFamily="2" charset="0"/>
                <a:cs typeface="Arial"/>
                <a:sym typeface="Arial"/>
              </a:rPr>
              <a:t>Objective 1: </a:t>
            </a:r>
            <a:r>
              <a:rPr lang="en-US">
                <a:solidFill>
                  <a:srgbClr val="000000"/>
                </a:solidFill>
                <a:latin typeface="Atkinson Hyperlegible Next" pitchFamily="2" charset="0"/>
                <a:cs typeface="Arial"/>
                <a:sym typeface="Arial"/>
              </a:rPr>
              <a:t>Alexis will greet customers upon entering the coffee shop </a:t>
            </a:r>
            <a:r>
              <a:rPr lang="en-US"/>
              <a:t>using a head switch with pre-recorded responses</a:t>
            </a:r>
            <a:r>
              <a:rPr lang="en-US">
                <a:solidFill>
                  <a:srgbClr val="000000"/>
                </a:solidFill>
                <a:latin typeface="Atkinson Hyperlegible Next" pitchFamily="2" charset="0"/>
                <a:cs typeface="Arial"/>
                <a:sym typeface="Arial"/>
              </a:rPr>
              <a:t> with minimal prompting (1-2 verbal prompts) </a:t>
            </a:r>
            <a:r>
              <a:rPr kumimoji="0" lang="en-US" sz="2800" b="0" i="0" u="none" strike="noStrike" kern="0" cap="none" spc="0" normalizeH="0" baseline="0" noProof="0">
                <a:ln>
                  <a:noFill/>
                </a:ln>
                <a:solidFill>
                  <a:srgbClr val="000000"/>
                </a:solidFill>
                <a:effectLst/>
                <a:uLnTx/>
                <a:uFillTx/>
                <a:latin typeface="Atkinson Hyperlegible Next" pitchFamily="2" charset="0"/>
                <a:cs typeface="Arial"/>
                <a:sym typeface="Arial"/>
              </a:rPr>
              <a:t>75% of the time </a:t>
            </a:r>
            <a:r>
              <a:rPr lang="en-US">
                <a:solidFill>
                  <a:srgbClr val="000000"/>
                </a:solidFill>
                <a:latin typeface="Atkinson Hyperlegible Next" pitchFamily="2" charset="0"/>
                <a:cs typeface="Arial"/>
                <a:sym typeface="Arial"/>
              </a:rPr>
              <a:t>.</a:t>
            </a:r>
          </a:p>
          <a:p>
            <a:pPr>
              <a:lnSpc>
                <a:spcPct val="100000"/>
              </a:lnSpc>
              <a:spcBef>
                <a:spcPts val="0"/>
              </a:spcBef>
              <a:defRPr/>
            </a:pPr>
            <a:r>
              <a:rPr lang="en-US" b="1">
                <a:solidFill>
                  <a:srgbClr val="000000"/>
                </a:solidFill>
                <a:latin typeface="Atkinson Hyperlegible Next" pitchFamily="2" charset="0"/>
                <a:cs typeface="Arial"/>
                <a:sym typeface="Arial"/>
              </a:rPr>
              <a:t>Objective 2: </a:t>
            </a:r>
            <a:r>
              <a:rPr lang="en-US">
                <a:solidFill>
                  <a:srgbClr val="000000"/>
                </a:solidFill>
                <a:latin typeface="Atkinson Hyperlegible Next" pitchFamily="2" charset="0"/>
                <a:cs typeface="Arial"/>
                <a:sym typeface="Arial"/>
              </a:rPr>
              <a:t>Alexis will direct customers to complete an order form </a:t>
            </a:r>
            <a:r>
              <a:rPr lang="en-US"/>
              <a:t>using a head switch with pre-recorded responses </a:t>
            </a:r>
            <a:r>
              <a:rPr lang="en-US">
                <a:solidFill>
                  <a:srgbClr val="000000"/>
                </a:solidFill>
                <a:latin typeface="Atkinson Hyperlegible Next" pitchFamily="2" charset="0"/>
                <a:cs typeface="Arial"/>
                <a:sym typeface="Arial"/>
              </a:rPr>
              <a:t>with minimal prompting (1-2 verbal prompts) </a:t>
            </a:r>
            <a:r>
              <a:rPr kumimoji="0" lang="en-US" sz="2800" b="0" i="0" u="none" strike="noStrike" kern="0" cap="none" spc="0" normalizeH="0" baseline="0" noProof="0">
                <a:ln>
                  <a:noFill/>
                </a:ln>
                <a:solidFill>
                  <a:srgbClr val="000000"/>
                </a:solidFill>
                <a:effectLst/>
                <a:uLnTx/>
                <a:uFillTx/>
                <a:latin typeface="Atkinson Hyperlegible Next" pitchFamily="2" charset="0"/>
                <a:cs typeface="Arial"/>
                <a:sym typeface="Arial"/>
              </a:rPr>
              <a:t>75% of the time </a:t>
            </a:r>
            <a:r>
              <a:rPr lang="en-US">
                <a:solidFill>
                  <a:srgbClr val="000000"/>
                </a:solidFill>
                <a:latin typeface="Atkinson Hyperlegible Next" pitchFamily="2" charset="0"/>
                <a:cs typeface="Arial"/>
                <a:sym typeface="Arial"/>
              </a:rPr>
              <a:t>.</a:t>
            </a:r>
            <a:endParaRPr lang="en-US" sz="2400" b="1">
              <a:solidFill>
                <a:srgbClr val="000000"/>
              </a:solidFill>
              <a:latin typeface="Atkinson Hyperlegible Next" pitchFamily="2" charset="0"/>
              <a:cs typeface="Arial"/>
              <a:sym typeface="Arial"/>
            </a:endParaRPr>
          </a:p>
        </p:txBody>
      </p:sp>
    </p:spTree>
    <p:extLst>
      <p:ext uri="{BB962C8B-B14F-4D97-AF65-F5344CB8AC3E}">
        <p14:creationId xmlns:p14="http://schemas.microsoft.com/office/powerpoint/2010/main" val="20821130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BB4BE-3053-10F1-25D3-CD43404978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8586AB-15C1-1BA1-63C1-B1BC8F547DDB}"/>
              </a:ext>
            </a:extLst>
          </p:cNvPr>
          <p:cNvSpPr>
            <a:spLocks noGrp="1"/>
          </p:cNvSpPr>
          <p:nvPr>
            <p:ph type="title"/>
          </p:nvPr>
        </p:nvSpPr>
        <p:spPr/>
        <p:txBody>
          <a:bodyPr/>
          <a:lstStyle/>
          <a:p>
            <a:r>
              <a:rPr lang="en-US">
                <a:latin typeface="Atkinson Hyperlegible" pitchFamily="2" charset="0"/>
              </a:rPr>
              <a:t>Alexis’ Independent Living </a:t>
            </a:r>
            <a:br>
              <a:rPr lang="en-US">
                <a:latin typeface="Atkinson Hyperlegible" pitchFamily="2" charset="0"/>
              </a:rPr>
            </a:br>
            <a:r>
              <a:rPr lang="en-US">
                <a:latin typeface="Atkinson Hyperlegible" pitchFamily="2" charset="0"/>
              </a:rPr>
              <a:t>Annual Transition Goal</a:t>
            </a:r>
          </a:p>
        </p:txBody>
      </p:sp>
      <p:sp>
        <p:nvSpPr>
          <p:cNvPr id="3" name="Text Placeholder 2">
            <a:extLst>
              <a:ext uri="{FF2B5EF4-FFF2-40B4-BE49-F238E27FC236}">
                <a16:creationId xmlns:a16="http://schemas.microsoft.com/office/drawing/2014/main" id="{35B27D38-3368-2923-FDDB-C36AEA827A02}"/>
              </a:ext>
            </a:extLst>
          </p:cNvPr>
          <p:cNvSpPr>
            <a:spLocks noGrp="1"/>
          </p:cNvSpPr>
          <p:nvPr>
            <p:ph type="body" idx="1"/>
          </p:nvPr>
        </p:nvSpPr>
        <p:spPr>
          <a:xfrm>
            <a:off x="838200" y="1878175"/>
            <a:ext cx="10515600" cy="4351338"/>
          </a:xfrm>
        </p:spPr>
        <p:txBody>
          <a:bodyPr>
            <a:normAutofit fontScale="85000" lnSpcReduction="20000"/>
          </a:bodyPr>
          <a:lstStyle/>
          <a:p>
            <a:pPr marL="0" lvl="0" indent="0">
              <a:lnSpc>
                <a:spcPct val="120000"/>
              </a:lnSpc>
              <a:spcBef>
                <a:spcPts val="0"/>
              </a:spcBef>
              <a:buClr>
                <a:srgbClr val="187BC0"/>
              </a:buClr>
              <a:buSzPts val="3200"/>
              <a:buNone/>
              <a:defRPr/>
            </a:pPr>
            <a:r>
              <a:rPr lang="en-US" sz="3000" b="1">
                <a:solidFill>
                  <a:srgbClr val="000000"/>
                </a:solidFill>
                <a:latin typeface="Atkinson Hyperlegible Next" pitchFamily="2" charset="0"/>
                <a:cs typeface="Arial"/>
                <a:sym typeface="Arial"/>
              </a:rPr>
              <a:t>Postsecondary Goal</a:t>
            </a:r>
          </a:p>
          <a:p>
            <a:pPr>
              <a:lnSpc>
                <a:spcPct val="120000"/>
              </a:lnSpc>
              <a:spcBef>
                <a:spcPts val="0"/>
              </a:spcBef>
              <a:defRPr/>
            </a:pPr>
            <a:r>
              <a:rPr lang="en-US" sz="3000">
                <a:solidFill>
                  <a:srgbClr val="000000"/>
                </a:solidFill>
                <a:latin typeface="Atkinson Hyperlegible Next" pitchFamily="2" charset="0"/>
                <a:cs typeface="Arial"/>
                <a:sym typeface="Arial"/>
              </a:rPr>
              <a:t>Upon completion, Alexis will independently use a Head Switch system of communication so that she can effectively communicate her wants and needs. </a:t>
            </a:r>
            <a:endParaRPr lang="en-US" sz="3000" b="1">
              <a:solidFill>
                <a:srgbClr val="000000"/>
              </a:solidFill>
              <a:latin typeface="Atkinson Hyperlegible Next" pitchFamily="2" charset="0"/>
              <a:cs typeface="Arial"/>
              <a:sym typeface="Arial"/>
            </a:endParaRPr>
          </a:p>
          <a:p>
            <a:pPr marL="0" lvl="0" indent="0">
              <a:lnSpc>
                <a:spcPct val="120000"/>
              </a:lnSpc>
              <a:spcBef>
                <a:spcPts val="0"/>
              </a:spcBef>
              <a:buClr>
                <a:srgbClr val="187BC0"/>
              </a:buClr>
              <a:buSzPts val="3200"/>
              <a:buNone/>
              <a:defRPr/>
            </a:pPr>
            <a:r>
              <a:rPr lang="en-US" sz="3000" b="1">
                <a:solidFill>
                  <a:srgbClr val="000000"/>
                </a:solidFill>
                <a:latin typeface="Atkinson Hyperlegible Next" pitchFamily="2" charset="0"/>
                <a:cs typeface="Arial"/>
                <a:sym typeface="Arial"/>
              </a:rPr>
              <a:t>Assessment Need</a:t>
            </a:r>
          </a:p>
          <a:p>
            <a:pPr>
              <a:lnSpc>
                <a:spcPct val="120000"/>
              </a:lnSpc>
              <a:spcBef>
                <a:spcPts val="0"/>
              </a:spcBef>
              <a:defRPr/>
            </a:pPr>
            <a:r>
              <a:rPr lang="en-US" sz="3000">
                <a:solidFill>
                  <a:srgbClr val="000000"/>
                </a:solidFill>
                <a:latin typeface="Atkinson Hyperlegible Next" pitchFamily="2" charset="0"/>
                <a:cs typeface="Arial"/>
                <a:sym typeface="Arial"/>
              </a:rPr>
              <a:t>Direct Observation, Parent Interview</a:t>
            </a:r>
          </a:p>
          <a:p>
            <a:pPr marL="0" lvl="0" indent="0">
              <a:lnSpc>
                <a:spcPct val="120000"/>
              </a:lnSpc>
              <a:spcBef>
                <a:spcPts val="0"/>
              </a:spcBef>
              <a:buClr>
                <a:srgbClr val="187BC0"/>
              </a:buClr>
              <a:buSzPts val="3200"/>
              <a:buNone/>
              <a:defRPr/>
            </a:pPr>
            <a:r>
              <a:rPr lang="en-US" sz="3000" b="1">
                <a:solidFill>
                  <a:srgbClr val="000000"/>
                </a:solidFill>
                <a:latin typeface="Atkinson Hyperlegible Next" pitchFamily="2" charset="0"/>
                <a:cs typeface="Arial"/>
                <a:sym typeface="Arial"/>
              </a:rPr>
              <a:t>Annual Transition Goal</a:t>
            </a:r>
          </a:p>
          <a:p>
            <a:pPr>
              <a:lnSpc>
                <a:spcPct val="120000"/>
              </a:lnSpc>
              <a:spcBef>
                <a:spcPts val="0"/>
              </a:spcBef>
              <a:defRPr/>
            </a:pPr>
            <a:r>
              <a:rPr lang="en-US" sz="3000">
                <a:solidFill>
                  <a:srgbClr val="000000"/>
                </a:solidFill>
                <a:latin typeface="Atkinson Hyperlegible Next" pitchFamily="2" charset="0"/>
                <a:cs typeface="Arial"/>
                <a:sym typeface="Arial"/>
              </a:rPr>
              <a:t>Given 2 options for leisure activities to participate in during the school day, Alexis will identify her likes and dislikes by using her communication device 75% of the time.</a:t>
            </a:r>
          </a:p>
        </p:txBody>
      </p:sp>
    </p:spTree>
    <p:extLst>
      <p:ext uri="{BB962C8B-B14F-4D97-AF65-F5344CB8AC3E}">
        <p14:creationId xmlns:p14="http://schemas.microsoft.com/office/powerpoint/2010/main" val="15976307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62689-181F-DCAE-0497-19DCCC8644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C68A6F-10B1-09A7-8CDA-B4FD154CC1AE}"/>
              </a:ext>
            </a:extLst>
          </p:cNvPr>
          <p:cNvSpPr>
            <a:spLocks noGrp="1"/>
          </p:cNvSpPr>
          <p:nvPr>
            <p:ph type="title"/>
          </p:nvPr>
        </p:nvSpPr>
        <p:spPr/>
        <p:txBody>
          <a:bodyPr/>
          <a:lstStyle/>
          <a:p>
            <a:r>
              <a:rPr lang="en-US">
                <a:latin typeface="Atkinson Hyperlegible" pitchFamily="2" charset="0"/>
              </a:rPr>
              <a:t>Alexis’ Independent Living Annual Transition Goal: Objectives</a:t>
            </a:r>
          </a:p>
        </p:txBody>
      </p:sp>
      <p:sp>
        <p:nvSpPr>
          <p:cNvPr id="3" name="Text Placeholder 2">
            <a:extLst>
              <a:ext uri="{FF2B5EF4-FFF2-40B4-BE49-F238E27FC236}">
                <a16:creationId xmlns:a16="http://schemas.microsoft.com/office/drawing/2014/main" id="{8A349588-6898-B997-E737-ADF7D95C07DD}"/>
              </a:ext>
            </a:extLst>
          </p:cNvPr>
          <p:cNvSpPr>
            <a:spLocks noGrp="1"/>
          </p:cNvSpPr>
          <p:nvPr>
            <p:ph type="body" idx="1"/>
          </p:nvPr>
        </p:nvSpPr>
        <p:spPr/>
        <p:txBody>
          <a:bodyPr/>
          <a:lstStyle/>
          <a:p>
            <a:pPr>
              <a:lnSpc>
                <a:spcPct val="100000"/>
              </a:lnSpc>
              <a:spcBef>
                <a:spcPts val="0"/>
              </a:spcBef>
              <a:defRPr/>
            </a:pPr>
            <a:r>
              <a:rPr lang="en-US" b="1">
                <a:solidFill>
                  <a:srgbClr val="000000"/>
                </a:solidFill>
                <a:latin typeface="Atkinson Hyperlegible Next" pitchFamily="2" charset="0"/>
                <a:cs typeface="Arial"/>
                <a:sym typeface="Arial"/>
              </a:rPr>
              <a:t>Objective 1: </a:t>
            </a:r>
            <a:r>
              <a:rPr lang="en-US">
                <a:solidFill>
                  <a:srgbClr val="000000"/>
                </a:solidFill>
                <a:latin typeface="Atkinson Hyperlegible Next" pitchFamily="2" charset="0"/>
                <a:cs typeface="Arial"/>
                <a:sym typeface="Arial"/>
              </a:rPr>
              <a:t>Alexis will express a like or dislike for one leisure activity by using her communication device 75% of the time.</a:t>
            </a:r>
          </a:p>
          <a:p>
            <a:pPr>
              <a:lnSpc>
                <a:spcPct val="100000"/>
              </a:lnSpc>
              <a:spcBef>
                <a:spcPts val="0"/>
              </a:spcBef>
              <a:defRPr/>
            </a:pPr>
            <a:r>
              <a:rPr lang="en-US" b="1">
                <a:solidFill>
                  <a:srgbClr val="000000"/>
                </a:solidFill>
                <a:latin typeface="Atkinson Hyperlegible Next" pitchFamily="2" charset="0"/>
                <a:cs typeface="Arial"/>
                <a:sym typeface="Arial"/>
              </a:rPr>
              <a:t>Objective 2: </a:t>
            </a:r>
            <a:r>
              <a:rPr lang="en-US">
                <a:solidFill>
                  <a:srgbClr val="000000"/>
                </a:solidFill>
                <a:latin typeface="Atkinson Hyperlegible Next" pitchFamily="2" charset="0"/>
                <a:cs typeface="Arial"/>
                <a:sym typeface="Arial"/>
              </a:rPr>
              <a:t>Alexis will express a preference between two leisure activities using her communication device 75% of the time.</a:t>
            </a:r>
            <a:endParaRPr lang="en-US" b="1">
              <a:solidFill>
                <a:srgbClr val="000000"/>
              </a:solidFill>
              <a:latin typeface="Atkinson Hyperlegible Next" pitchFamily="2" charset="0"/>
              <a:cs typeface="Arial"/>
              <a:sym typeface="Arial"/>
            </a:endParaRPr>
          </a:p>
          <a:p>
            <a:pPr marL="50800" indent="0">
              <a:buNone/>
            </a:pPr>
            <a:endParaRPr lang="en-US"/>
          </a:p>
        </p:txBody>
      </p:sp>
    </p:spTree>
    <p:extLst>
      <p:ext uri="{BB962C8B-B14F-4D97-AF65-F5344CB8AC3E}">
        <p14:creationId xmlns:p14="http://schemas.microsoft.com/office/powerpoint/2010/main" val="16306487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1664F-B3B2-6EDD-0EB7-826535F77A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A88DAB-15E0-29E5-FEA1-B2CAD4421348}"/>
              </a:ext>
            </a:extLst>
          </p:cNvPr>
          <p:cNvSpPr>
            <a:spLocks noGrp="1"/>
          </p:cNvSpPr>
          <p:nvPr>
            <p:ph type="title"/>
          </p:nvPr>
        </p:nvSpPr>
        <p:spPr/>
        <p:txBody>
          <a:bodyPr/>
          <a:lstStyle/>
          <a:p>
            <a:r>
              <a:rPr lang="en-US">
                <a:latin typeface="Atkinson Hyperlegible" pitchFamily="2" charset="0"/>
              </a:rPr>
              <a:t>Alexis’ Community Participation </a:t>
            </a:r>
            <a:br>
              <a:rPr lang="en-US">
                <a:latin typeface="Atkinson Hyperlegible" pitchFamily="2" charset="0"/>
              </a:rPr>
            </a:br>
            <a:r>
              <a:rPr lang="en-US">
                <a:latin typeface="Atkinson Hyperlegible" pitchFamily="2" charset="0"/>
              </a:rPr>
              <a:t>Annual Transition Goal</a:t>
            </a:r>
          </a:p>
        </p:txBody>
      </p:sp>
      <p:sp>
        <p:nvSpPr>
          <p:cNvPr id="3" name="Text Placeholder 2">
            <a:extLst>
              <a:ext uri="{FF2B5EF4-FFF2-40B4-BE49-F238E27FC236}">
                <a16:creationId xmlns:a16="http://schemas.microsoft.com/office/drawing/2014/main" id="{29446091-837E-16F8-45E6-49C435B100E4}"/>
              </a:ext>
            </a:extLst>
          </p:cNvPr>
          <p:cNvSpPr>
            <a:spLocks noGrp="1"/>
          </p:cNvSpPr>
          <p:nvPr>
            <p:ph type="body" idx="1"/>
          </p:nvPr>
        </p:nvSpPr>
        <p:spPr>
          <a:xfrm>
            <a:off x="838200" y="1690688"/>
            <a:ext cx="10515600" cy="4486275"/>
          </a:xfrm>
        </p:spPr>
        <p:txBody>
          <a:bodyPr>
            <a:normAutofit fontScale="85000" lnSpcReduction="10000"/>
          </a:bodyPr>
          <a:lstStyle/>
          <a:p>
            <a:pPr marL="0" lvl="0" indent="0">
              <a:lnSpc>
                <a:spcPct val="120000"/>
              </a:lnSpc>
              <a:spcBef>
                <a:spcPts val="0"/>
              </a:spcBef>
              <a:buClr>
                <a:srgbClr val="187BC0"/>
              </a:buClr>
              <a:buSzPts val="3200"/>
              <a:buNone/>
              <a:defRPr/>
            </a:pPr>
            <a:r>
              <a:rPr lang="en-US" b="1">
                <a:solidFill>
                  <a:srgbClr val="000000"/>
                </a:solidFill>
                <a:latin typeface="Atkinson Hyperlegible Next" pitchFamily="2" charset="0"/>
                <a:cs typeface="Arial"/>
                <a:sym typeface="Arial"/>
              </a:rPr>
              <a:t>Postsecondary Goal</a:t>
            </a:r>
          </a:p>
          <a:p>
            <a:pPr>
              <a:lnSpc>
                <a:spcPct val="120000"/>
              </a:lnSpc>
              <a:spcBef>
                <a:spcPts val="0"/>
              </a:spcBef>
              <a:defRPr/>
            </a:pPr>
            <a:r>
              <a:rPr lang="en-US">
                <a:solidFill>
                  <a:srgbClr val="000000"/>
                </a:solidFill>
                <a:latin typeface="Atkinson Hyperlegible Next" pitchFamily="2" charset="0"/>
                <a:cs typeface="Arial"/>
                <a:sym typeface="Arial"/>
              </a:rPr>
              <a:t>Upon completion, Alexis will join a local recreational program that includes music and interactions with members.</a:t>
            </a:r>
            <a:endParaRPr lang="en-US" b="1">
              <a:solidFill>
                <a:srgbClr val="000000"/>
              </a:solidFill>
              <a:latin typeface="Atkinson Hyperlegible Next" pitchFamily="2" charset="0"/>
              <a:cs typeface="Arial"/>
              <a:sym typeface="Arial"/>
            </a:endParaRPr>
          </a:p>
          <a:p>
            <a:pPr marL="0" lvl="0" indent="0">
              <a:lnSpc>
                <a:spcPct val="120000"/>
              </a:lnSpc>
              <a:spcBef>
                <a:spcPts val="0"/>
              </a:spcBef>
              <a:buClr>
                <a:srgbClr val="187BC0"/>
              </a:buClr>
              <a:buSzPts val="3200"/>
              <a:buNone/>
              <a:defRPr/>
            </a:pPr>
            <a:r>
              <a:rPr lang="en-US" b="1">
                <a:solidFill>
                  <a:srgbClr val="000000"/>
                </a:solidFill>
                <a:latin typeface="Atkinson Hyperlegible Next" pitchFamily="2" charset="0"/>
                <a:cs typeface="Arial"/>
                <a:sym typeface="Arial"/>
              </a:rPr>
              <a:t>Assessment Need</a:t>
            </a:r>
          </a:p>
          <a:p>
            <a:pPr>
              <a:lnSpc>
                <a:spcPct val="120000"/>
              </a:lnSpc>
              <a:spcBef>
                <a:spcPts val="0"/>
              </a:spcBef>
              <a:defRPr/>
            </a:pPr>
            <a:r>
              <a:rPr lang="en-US">
                <a:solidFill>
                  <a:srgbClr val="000000"/>
                </a:solidFill>
                <a:latin typeface="Atkinson Hyperlegible Next" pitchFamily="2" charset="0"/>
                <a:cs typeface="Arial"/>
                <a:sym typeface="Arial"/>
              </a:rPr>
              <a:t>Personal Preference Indicator, Direct Observation, P-CAET</a:t>
            </a:r>
          </a:p>
          <a:p>
            <a:pPr marL="0" lvl="0" indent="0">
              <a:lnSpc>
                <a:spcPct val="120000"/>
              </a:lnSpc>
              <a:spcBef>
                <a:spcPts val="0"/>
              </a:spcBef>
              <a:buClr>
                <a:srgbClr val="187BC0"/>
              </a:buClr>
              <a:buSzPts val="3200"/>
              <a:buNone/>
              <a:defRPr/>
            </a:pPr>
            <a:r>
              <a:rPr lang="en-US" sz="3300" b="1">
                <a:solidFill>
                  <a:srgbClr val="000000"/>
                </a:solidFill>
                <a:latin typeface="Atkinson Hyperlegible Next" pitchFamily="2" charset="0"/>
                <a:cs typeface="Arial"/>
                <a:sym typeface="Arial"/>
              </a:rPr>
              <a:t>Annual Transition Goal</a:t>
            </a:r>
          </a:p>
          <a:p>
            <a:pPr>
              <a:lnSpc>
                <a:spcPct val="120000"/>
              </a:lnSpc>
              <a:spcBef>
                <a:spcPts val="0"/>
              </a:spcBef>
              <a:defRPr/>
            </a:pPr>
            <a:r>
              <a:rPr lang="en-US" sz="3300">
                <a:solidFill>
                  <a:srgbClr val="000000"/>
                </a:solidFill>
                <a:latin typeface="Atkinson Hyperlegible Next" pitchFamily="2" charset="0"/>
                <a:cs typeface="Arial"/>
                <a:sym typeface="Arial"/>
              </a:rPr>
              <a:t>By the end of the school year, Alexis will explore recreational programs that include music by visiting two programs in person, and select a program of interest to participate in, as documented by teacher notes and family reports.</a:t>
            </a:r>
          </a:p>
          <a:p>
            <a:endParaRPr lang="en-US"/>
          </a:p>
        </p:txBody>
      </p:sp>
    </p:spTree>
    <p:extLst>
      <p:ext uri="{BB962C8B-B14F-4D97-AF65-F5344CB8AC3E}">
        <p14:creationId xmlns:p14="http://schemas.microsoft.com/office/powerpoint/2010/main" val="32577986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4F553-E733-22EC-800E-B556A9CB9F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934C8-F74A-9D0E-FF7D-2023A2655034}"/>
              </a:ext>
            </a:extLst>
          </p:cNvPr>
          <p:cNvSpPr>
            <a:spLocks noGrp="1"/>
          </p:cNvSpPr>
          <p:nvPr>
            <p:ph type="title"/>
          </p:nvPr>
        </p:nvSpPr>
        <p:spPr/>
        <p:txBody>
          <a:bodyPr/>
          <a:lstStyle/>
          <a:p>
            <a:r>
              <a:rPr lang="en-US">
                <a:latin typeface="Atkinson Hyperlegible" pitchFamily="2" charset="0"/>
              </a:rPr>
              <a:t>Alexis’ Community Participation Annual Transition Goal: Objectives</a:t>
            </a:r>
          </a:p>
        </p:txBody>
      </p:sp>
      <p:sp>
        <p:nvSpPr>
          <p:cNvPr id="3" name="Text Placeholder 2">
            <a:extLst>
              <a:ext uri="{FF2B5EF4-FFF2-40B4-BE49-F238E27FC236}">
                <a16:creationId xmlns:a16="http://schemas.microsoft.com/office/drawing/2014/main" id="{6E9E28BD-13C8-B749-6BF1-ED6F354AC311}"/>
              </a:ext>
            </a:extLst>
          </p:cNvPr>
          <p:cNvSpPr>
            <a:spLocks noGrp="1"/>
          </p:cNvSpPr>
          <p:nvPr>
            <p:ph type="body" idx="1"/>
          </p:nvPr>
        </p:nvSpPr>
        <p:spPr/>
        <p:txBody>
          <a:bodyPr>
            <a:normAutofit fontScale="85000" lnSpcReduction="10000"/>
          </a:bodyPr>
          <a:lstStyle/>
          <a:p>
            <a:pPr>
              <a:lnSpc>
                <a:spcPct val="110000"/>
              </a:lnSpc>
              <a:spcBef>
                <a:spcPts val="0"/>
              </a:spcBef>
              <a:defRPr/>
            </a:pPr>
            <a:r>
              <a:rPr lang="en-US" b="1">
                <a:solidFill>
                  <a:srgbClr val="000000"/>
                </a:solidFill>
                <a:latin typeface="Atkinson Hyperlegible Next" pitchFamily="2" charset="0"/>
                <a:cs typeface="Arial"/>
                <a:sym typeface="Arial"/>
              </a:rPr>
              <a:t>Objective 1: </a:t>
            </a:r>
            <a:r>
              <a:rPr lang="en-US">
                <a:solidFill>
                  <a:srgbClr val="000000"/>
                </a:solidFill>
                <a:latin typeface="Atkinson Hyperlegible Next" pitchFamily="2" charset="0"/>
                <a:cs typeface="Arial"/>
                <a:sym typeface="Arial"/>
              </a:rPr>
              <a:t>With staff support, Alexis will be presented with at least three recreational program choices (via pictures, videos, or live demonstrations) and will indicate interest or preference through facial expression or head switch on 3 out of 5 opportunities.</a:t>
            </a:r>
          </a:p>
          <a:p>
            <a:pPr>
              <a:lnSpc>
                <a:spcPct val="110000"/>
              </a:lnSpc>
              <a:spcBef>
                <a:spcPts val="0"/>
              </a:spcBef>
              <a:defRPr/>
            </a:pPr>
            <a:r>
              <a:rPr lang="en-US" b="1">
                <a:solidFill>
                  <a:srgbClr val="000000"/>
                </a:solidFill>
                <a:latin typeface="Atkinson Hyperlegible Next" pitchFamily="2" charset="0"/>
                <a:cs typeface="Arial"/>
                <a:sym typeface="Arial"/>
              </a:rPr>
              <a:t>Objective 2</a:t>
            </a:r>
            <a:r>
              <a:rPr lang="en-US" b="1" u="sng">
                <a:solidFill>
                  <a:srgbClr val="000000"/>
                </a:solidFill>
                <a:latin typeface="Atkinson Hyperlegible Next" pitchFamily="2" charset="0"/>
                <a:cs typeface="Arial"/>
                <a:sym typeface="Arial"/>
              </a:rPr>
              <a:t>:</a:t>
            </a:r>
            <a:r>
              <a:rPr lang="en-US" b="1">
                <a:solidFill>
                  <a:srgbClr val="000000"/>
                </a:solidFill>
                <a:latin typeface="Atkinson Hyperlegible Next" pitchFamily="2" charset="0"/>
                <a:cs typeface="Arial"/>
                <a:sym typeface="Arial"/>
              </a:rPr>
              <a:t> </a:t>
            </a:r>
            <a:r>
              <a:rPr lang="en-US">
                <a:solidFill>
                  <a:srgbClr val="000000"/>
                </a:solidFill>
                <a:latin typeface="Atkinson Hyperlegible Next" pitchFamily="2" charset="0"/>
                <a:cs typeface="Arial"/>
                <a:sym typeface="Arial"/>
              </a:rPr>
              <a:t>Given two program options at a time, Alexis will indicate her preferred choice with 80% accuracy across three consecutive sessions.</a:t>
            </a:r>
          </a:p>
          <a:p>
            <a:pPr>
              <a:lnSpc>
                <a:spcPct val="110000"/>
              </a:lnSpc>
              <a:spcBef>
                <a:spcPts val="0"/>
              </a:spcBef>
              <a:defRPr/>
            </a:pPr>
            <a:r>
              <a:rPr lang="en-US" b="1">
                <a:solidFill>
                  <a:srgbClr val="000000"/>
                </a:solidFill>
                <a:latin typeface="Atkinson Hyperlegible Next" pitchFamily="2" charset="0"/>
                <a:cs typeface="Arial"/>
                <a:sym typeface="Arial"/>
              </a:rPr>
              <a:t>Objective 3: </a:t>
            </a:r>
            <a:r>
              <a:rPr lang="en-US">
                <a:solidFill>
                  <a:srgbClr val="000000"/>
                </a:solidFill>
                <a:latin typeface="Atkinson Hyperlegible Next" pitchFamily="2" charset="0"/>
                <a:cs typeface="Arial"/>
                <a:sym typeface="Arial"/>
              </a:rPr>
              <a:t>With staff and family support, Alexis will attend at least one visit to a recreational or music-based program and participate by engaging in an activity (e.g., listening, moving with assistance, using instruments with adapted supports) for a minimum of 10 minutes.</a:t>
            </a:r>
          </a:p>
          <a:p>
            <a:endParaRPr lang="en-US"/>
          </a:p>
        </p:txBody>
      </p:sp>
    </p:spTree>
    <p:extLst>
      <p:ext uri="{BB962C8B-B14F-4D97-AF65-F5344CB8AC3E}">
        <p14:creationId xmlns:p14="http://schemas.microsoft.com/office/powerpoint/2010/main" val="18391026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75">
          <a:extLst>
            <a:ext uri="{FF2B5EF4-FFF2-40B4-BE49-F238E27FC236}">
              <a16:creationId xmlns:a16="http://schemas.microsoft.com/office/drawing/2014/main" id="{074D3696-B2B9-3547-0DDC-9C9CAC2D5BE1}"/>
            </a:ext>
          </a:extLst>
        </p:cNvPr>
        <p:cNvGrpSpPr/>
        <p:nvPr/>
      </p:nvGrpSpPr>
      <p:grpSpPr>
        <a:xfrm>
          <a:off x="0" y="0"/>
          <a:ext cx="0" cy="0"/>
          <a:chOff x="0" y="0"/>
          <a:chExt cx="0" cy="0"/>
        </a:xfrm>
      </p:grpSpPr>
      <p:sp>
        <p:nvSpPr>
          <p:cNvPr id="76" name="Google Shape;76;p3">
            <a:extLst>
              <a:ext uri="{FF2B5EF4-FFF2-40B4-BE49-F238E27FC236}">
                <a16:creationId xmlns:a16="http://schemas.microsoft.com/office/drawing/2014/main" id="{A57A650B-9DCA-78D7-E0EF-5D5EADA2F771}"/>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tkinson Hyperlegible" pitchFamily="2" charset="0"/>
              </a:rPr>
              <a:t>Alexis’ Course of Study</a:t>
            </a:r>
            <a:endParaRPr>
              <a:latin typeface="Atkinson Hyperlegible" pitchFamily="2" charset="0"/>
            </a:endParaRPr>
          </a:p>
        </p:txBody>
      </p:sp>
      <p:sp>
        <p:nvSpPr>
          <p:cNvPr id="3" name="Text Placeholder 2">
            <a:extLst>
              <a:ext uri="{FF2B5EF4-FFF2-40B4-BE49-F238E27FC236}">
                <a16:creationId xmlns:a16="http://schemas.microsoft.com/office/drawing/2014/main" id="{4DC50078-EFB0-5BFF-E7C2-0C60E5075DFB}"/>
              </a:ext>
              <a:ext uri="{C183D7F6-B498-43B3-948B-1728B52AA6E4}">
                <adec:decorative xmlns:adec="http://schemas.microsoft.com/office/drawing/2017/decorative" val="1"/>
              </a:ext>
            </a:extLst>
          </p:cNvPr>
          <p:cNvSpPr>
            <a:spLocks noGrp="1"/>
          </p:cNvSpPr>
          <p:nvPr>
            <p:ph type="body" idx="1"/>
          </p:nvPr>
        </p:nvSpPr>
        <p:spPr/>
        <p:txBody>
          <a:bodyPr/>
          <a:lstStyle/>
          <a:p>
            <a:endParaRPr lang="en-US"/>
          </a:p>
        </p:txBody>
      </p:sp>
      <p:sp>
        <p:nvSpPr>
          <p:cNvPr id="6" name="Rectangle: Rounded Corners 5">
            <a:extLst>
              <a:ext uri="{FF2B5EF4-FFF2-40B4-BE49-F238E27FC236}">
                <a16:creationId xmlns:a16="http://schemas.microsoft.com/office/drawing/2014/main" id="{DC25B22D-D20D-3284-B25B-34B7C46DDB69}"/>
              </a:ext>
            </a:extLst>
          </p:cNvPr>
          <p:cNvSpPr/>
          <p:nvPr/>
        </p:nvSpPr>
        <p:spPr>
          <a:xfrm>
            <a:off x="513829" y="1690688"/>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Present Levels of Performance and Individual Needs</a:t>
            </a:r>
          </a:p>
        </p:txBody>
      </p:sp>
      <p:sp>
        <p:nvSpPr>
          <p:cNvPr id="7" name="Rectangle: Rounded Corners 6">
            <a:extLst>
              <a:ext uri="{FF2B5EF4-FFF2-40B4-BE49-F238E27FC236}">
                <a16:creationId xmlns:a16="http://schemas.microsoft.com/office/drawing/2014/main" id="{AC155822-701F-B033-B01D-4106AFE02AC9}"/>
              </a:ext>
            </a:extLst>
          </p:cNvPr>
          <p:cNvSpPr/>
          <p:nvPr/>
        </p:nvSpPr>
        <p:spPr>
          <a:xfrm>
            <a:off x="513829" y="2608717"/>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48A82792-6E19-CFC2-CE69-670D09ADDF5D}"/>
              </a:ext>
            </a:extLst>
          </p:cNvPr>
          <p:cNvSpPr/>
          <p:nvPr/>
        </p:nvSpPr>
        <p:spPr>
          <a:xfrm>
            <a:off x="513829" y="3526746"/>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1F76DC85-59DB-ABBA-7D6F-912E569728FD}"/>
              </a:ext>
            </a:extLst>
          </p:cNvPr>
          <p:cNvSpPr/>
          <p:nvPr/>
        </p:nvSpPr>
        <p:spPr>
          <a:xfrm>
            <a:off x="513829" y="4444775"/>
            <a:ext cx="11164342" cy="820283"/>
          </a:xfrm>
          <a:prstGeom prst="roundRect">
            <a:avLst/>
          </a:prstGeom>
          <a:solidFill>
            <a:srgbClr val="0066A6"/>
          </a:solidFill>
          <a:ln>
            <a:solidFill>
              <a:srgbClr val="A96728"/>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Courses of Study</a:t>
            </a:r>
          </a:p>
        </p:txBody>
      </p:sp>
      <p:sp>
        <p:nvSpPr>
          <p:cNvPr id="10" name="Rectangle: Rounded Corners 9">
            <a:extLst>
              <a:ext uri="{FF2B5EF4-FFF2-40B4-BE49-F238E27FC236}">
                <a16:creationId xmlns:a16="http://schemas.microsoft.com/office/drawing/2014/main" id="{864934F9-1FC8-5C80-22C6-BC1E48F074D8}"/>
              </a:ext>
            </a:extLst>
          </p:cNvPr>
          <p:cNvSpPr/>
          <p:nvPr/>
        </p:nvSpPr>
        <p:spPr>
          <a:xfrm>
            <a:off x="513829" y="5362804"/>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Coordinated Set of Activities</a:t>
            </a:r>
          </a:p>
        </p:txBody>
      </p:sp>
      <p:sp>
        <p:nvSpPr>
          <p:cNvPr id="2" name="Slide Number Placeholder 1">
            <a:extLst>
              <a:ext uri="{FF2B5EF4-FFF2-40B4-BE49-F238E27FC236}">
                <a16:creationId xmlns:a16="http://schemas.microsoft.com/office/drawing/2014/main" id="{5EEC6753-50BB-6C10-E510-81C788624F0B}"/>
              </a:ext>
              <a:ext uri="{C183D7F6-B498-43B3-948B-1728B52AA6E4}">
                <adec:decorative xmlns:adec="http://schemas.microsoft.com/office/drawing/2017/decorative" val="1"/>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1" i="0" u="none" strike="noStrike" kern="0" cap="none" spc="0" normalizeH="0" baseline="0" noProof="0" smtClean="0">
                <a:ln>
                  <a:noFill/>
                </a:ln>
                <a:solidFill>
                  <a:srgbClr val="004E9A"/>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89</a:t>
            </a:fld>
            <a:endParaRPr kumimoji="0" lang="en-US" sz="1200" b="1" i="0" u="none" strike="noStrike" kern="0" cap="none" spc="0" normalizeH="0" baseline="0" noProof="0">
              <a:ln>
                <a:noFill/>
              </a:ln>
              <a:solidFill>
                <a:srgbClr val="004E9A"/>
              </a:solidFill>
              <a:effectLst/>
              <a:uLnTx/>
              <a:uFillTx/>
              <a:latin typeface="Arial"/>
              <a:cs typeface="Arial"/>
              <a:sym typeface="Arial"/>
            </a:endParaRPr>
          </a:p>
        </p:txBody>
      </p:sp>
    </p:spTree>
    <p:extLst>
      <p:ext uri="{BB962C8B-B14F-4D97-AF65-F5344CB8AC3E}">
        <p14:creationId xmlns:p14="http://schemas.microsoft.com/office/powerpoint/2010/main" val="29822337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1"/>
          <p:cNvSpPr txBox="1">
            <a:spLocks noGrp="1"/>
          </p:cNvSpPr>
          <p:nvPr>
            <p:ph type="title"/>
          </p:nvPr>
        </p:nvSpPr>
        <p:spPr>
          <a:xfrm>
            <a:off x="1084847" y="241639"/>
            <a:ext cx="109745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tkinson Hyperlegible Next"/>
              <a:buNone/>
            </a:pPr>
            <a:r>
              <a:rPr lang="en-US">
                <a:latin typeface="Atkinson Hyperlegible" pitchFamily="2" charset="0"/>
              </a:rPr>
              <a:t>Which courses should Alexis take???</a:t>
            </a:r>
            <a:endParaRPr>
              <a:latin typeface="Atkinson Hyperlegible" pitchFamily="2" charset="0"/>
            </a:endParaRPr>
          </a:p>
        </p:txBody>
      </p:sp>
      <p:pic>
        <p:nvPicPr>
          <p:cNvPr id="3" name="Picture 2" descr="QR code">
            <a:extLst>
              <a:ext uri="{FF2B5EF4-FFF2-40B4-BE49-F238E27FC236}">
                <a16:creationId xmlns:a16="http://schemas.microsoft.com/office/drawing/2014/main" id="{5C2D530F-F65B-834A-1407-7D1116ABA6DE}"/>
              </a:ext>
            </a:extLst>
          </p:cNvPr>
          <p:cNvPicPr>
            <a:picLocks noChangeAspect="1"/>
          </p:cNvPicPr>
          <p:nvPr/>
        </p:nvPicPr>
        <p:blipFill>
          <a:blip r:embed="rId3"/>
          <a:stretch>
            <a:fillRect/>
          </a:stretch>
        </p:blipFill>
        <p:spPr>
          <a:xfrm>
            <a:off x="1084847" y="1376524"/>
            <a:ext cx="3914274" cy="3914274"/>
          </a:xfrm>
          <a:prstGeom prst="rect">
            <a:avLst/>
          </a:prstGeom>
        </p:spPr>
      </p:pic>
      <p:sp>
        <p:nvSpPr>
          <p:cNvPr id="5" name="TextBox 4">
            <a:extLst>
              <a:ext uri="{FF2B5EF4-FFF2-40B4-BE49-F238E27FC236}">
                <a16:creationId xmlns:a16="http://schemas.microsoft.com/office/drawing/2014/main" id="{2B7781AF-87B1-C669-7760-28C427F114D7}"/>
              </a:ext>
            </a:extLst>
          </p:cNvPr>
          <p:cNvSpPr txBox="1"/>
          <p:nvPr/>
        </p:nvSpPr>
        <p:spPr>
          <a:xfrm>
            <a:off x="838200" y="4976634"/>
            <a:ext cx="4407568" cy="1200329"/>
          </a:xfrm>
          <a:prstGeom prst="rect">
            <a:avLst/>
          </a:prstGeom>
          <a:noFill/>
        </p:spPr>
        <p:txBody>
          <a:bodyPr wrap="square">
            <a:spAutoFit/>
          </a:bodyPr>
          <a:lstStyle/>
          <a:p>
            <a:pPr lvl="0" algn="ctr">
              <a:defRPr/>
            </a:pPr>
            <a:r>
              <a:rPr lang="en-US" sz="2400">
                <a:solidFill>
                  <a:srgbClr val="1B9FD5"/>
                </a:solidFill>
                <a:latin typeface="Atkinson Hyperlegible Next" pitchFamily="2" charset="0"/>
                <a:hlinkClick r:id="rId4">
                  <a:extLst>
                    <a:ext uri="{A12FA001-AC4F-418D-AE19-62706E023703}">
                      <ahyp:hlinkClr xmlns:ahyp="http://schemas.microsoft.com/office/drawing/2018/hyperlinkcolor" val="tx"/>
                    </a:ext>
                  </a:extLst>
                </a:hlinkClick>
              </a:rPr>
              <a:t>Extended Transition Program Codes, Titles, and Descriptions</a:t>
            </a:r>
            <a:endParaRPr lang="en-US" sz="2400">
              <a:solidFill>
                <a:srgbClr val="1B9FD5"/>
              </a:solidFill>
              <a:latin typeface="Atkinson Hyperlegible Next" pitchFamily="2" charset="0"/>
            </a:endParaRPr>
          </a:p>
          <a:p>
            <a:pPr lvl="0" algn="ctr">
              <a:defRPr/>
            </a:pPr>
            <a:r>
              <a:rPr lang="en-US" sz="2400">
                <a:latin typeface="Atkinson Hyperlegible Next" pitchFamily="2" charset="0"/>
                <a:hlinkClick r:id="rId5"/>
              </a:rPr>
              <a:t>bit.ly/4eLMqMK</a:t>
            </a:r>
            <a:endParaRPr lang="en-US" sz="2400">
              <a:latin typeface="Atkinson Hyperlegible Next" pitchFamily="2" charset="0"/>
            </a:endParaRPr>
          </a:p>
        </p:txBody>
      </p:sp>
      <p:sp>
        <p:nvSpPr>
          <p:cNvPr id="222" name="Google Shape;222;p11"/>
          <p:cNvSpPr txBox="1">
            <a:spLocks noGrp="1"/>
          </p:cNvSpPr>
          <p:nvPr>
            <p:ph type="body" idx="2"/>
          </p:nvPr>
        </p:nvSpPr>
        <p:spPr>
          <a:xfrm>
            <a:off x="5245767" y="1376524"/>
            <a:ext cx="6354679" cy="4800439"/>
          </a:xfrm>
          <a:prstGeom prst="rect">
            <a:avLst/>
          </a:prstGeom>
          <a:noFill/>
          <a:ln>
            <a:noFill/>
          </a:ln>
        </p:spPr>
        <p:txBody>
          <a:bodyPr spcFirstLastPara="1" wrap="square" lIns="91425" tIns="45700" rIns="91425" bIns="45700" anchor="t" anchorCtr="0">
            <a:normAutofit/>
          </a:bodyPr>
          <a:lstStyle/>
          <a:p>
            <a:pPr marL="692150" lvl="0" indent="-514350" algn="l" rtl="0">
              <a:lnSpc>
                <a:spcPct val="90000"/>
              </a:lnSpc>
              <a:spcBef>
                <a:spcPts val="0"/>
              </a:spcBef>
              <a:spcAft>
                <a:spcPts val="0"/>
              </a:spcAft>
              <a:buClr>
                <a:schemeClr val="dk1"/>
              </a:buClr>
              <a:buSzPts val="2800"/>
              <a:buFont typeface="+mj-lt"/>
              <a:buAutoNum type="arabicPeriod"/>
            </a:pPr>
            <a:r>
              <a:rPr lang="en-US"/>
              <a:t>Scan QR code or enter short code.</a:t>
            </a:r>
          </a:p>
          <a:p>
            <a:pPr marL="1092200" lvl="1" indent="-457200">
              <a:spcBef>
                <a:spcPts val="0"/>
              </a:spcBef>
              <a:buSzPts val="2800"/>
              <a:buFont typeface="+mj-lt"/>
              <a:buAutoNum type="alphaLcParenR"/>
            </a:pPr>
            <a:r>
              <a:rPr lang="en-US"/>
              <a:t>Open Course Codes link</a:t>
            </a:r>
          </a:p>
          <a:p>
            <a:pPr marL="1092200" lvl="1" indent="-457200">
              <a:spcBef>
                <a:spcPts val="0"/>
              </a:spcBef>
              <a:buSzPts val="2800"/>
              <a:buFont typeface="+mj-lt"/>
              <a:buAutoNum type="alphaLcParenR"/>
            </a:pPr>
            <a:r>
              <a:rPr lang="en-US"/>
              <a:t>Extended transition codes start on page 13.</a:t>
            </a:r>
          </a:p>
          <a:p>
            <a:pPr marL="692150" indent="-514350">
              <a:spcBef>
                <a:spcPts val="0"/>
              </a:spcBef>
              <a:buFont typeface="+mj-lt"/>
              <a:buAutoNum type="arabicPeriod"/>
            </a:pPr>
            <a:r>
              <a:rPr lang="en-US"/>
              <a:t>Identify courses that align with Alexis Post-Secondary goal.</a:t>
            </a:r>
          </a:p>
          <a:p>
            <a:pPr marL="692150" indent="-514350">
              <a:spcBef>
                <a:spcPts val="0"/>
              </a:spcBef>
              <a:buFont typeface="+mj-lt"/>
              <a:buAutoNum type="arabicPeriod"/>
            </a:pPr>
            <a:r>
              <a:rPr lang="en-US"/>
              <a:t>Complete the Course Study template.</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8D7AB-C4A1-A9F0-6916-6190C80AB9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76F00B-47D9-11A7-C33E-7B45AFF6C7D7}"/>
              </a:ext>
            </a:extLst>
          </p:cNvPr>
          <p:cNvSpPr>
            <a:spLocks noGrp="1"/>
          </p:cNvSpPr>
          <p:nvPr>
            <p:ph type="title"/>
          </p:nvPr>
        </p:nvSpPr>
        <p:spPr>
          <a:xfrm>
            <a:off x="838200" y="365125"/>
            <a:ext cx="10515600" cy="988679"/>
          </a:xfrm>
        </p:spPr>
        <p:txBody>
          <a:bodyPr/>
          <a:lstStyle/>
          <a:p>
            <a:r>
              <a:rPr lang="en-US">
                <a:latin typeface="Atkinson Hyperlegible" pitchFamily="2" charset="0"/>
              </a:rPr>
              <a:t>Which courses should Alexis take?</a:t>
            </a:r>
          </a:p>
        </p:txBody>
      </p:sp>
      <p:graphicFrame>
        <p:nvGraphicFramePr>
          <p:cNvPr id="5" name="Table 4">
            <a:extLst>
              <a:ext uri="{FF2B5EF4-FFF2-40B4-BE49-F238E27FC236}">
                <a16:creationId xmlns:a16="http://schemas.microsoft.com/office/drawing/2014/main" id="{E8B78593-19B7-B37B-1918-4E84A2D2367A}"/>
              </a:ext>
            </a:extLst>
          </p:cNvPr>
          <p:cNvGraphicFramePr>
            <a:graphicFrameLocks noGrp="1"/>
          </p:cNvGraphicFramePr>
          <p:nvPr>
            <p:extLst>
              <p:ext uri="{D42A27DB-BD31-4B8C-83A1-F6EECF244321}">
                <p14:modId xmlns:p14="http://schemas.microsoft.com/office/powerpoint/2010/main" val="3439534664"/>
              </p:ext>
            </p:extLst>
          </p:nvPr>
        </p:nvGraphicFramePr>
        <p:xfrm>
          <a:off x="335280" y="1233487"/>
          <a:ext cx="11521439" cy="4572000"/>
        </p:xfrm>
        <a:graphic>
          <a:graphicData uri="http://schemas.openxmlformats.org/drawingml/2006/table">
            <a:tbl>
              <a:tblPr firstRow="1" bandRow="1">
                <a:tableStyleId>{5C22544A-7EE6-4342-B048-85BDC9FD1C3A}</a:tableStyleId>
              </a:tblPr>
              <a:tblGrid>
                <a:gridCol w="1532597">
                  <a:extLst>
                    <a:ext uri="{9D8B030D-6E8A-4147-A177-3AD203B41FA5}">
                      <a16:colId xmlns:a16="http://schemas.microsoft.com/office/drawing/2014/main" val="2594077157"/>
                    </a:ext>
                  </a:extLst>
                </a:gridCol>
                <a:gridCol w="3356810">
                  <a:extLst>
                    <a:ext uri="{9D8B030D-6E8A-4147-A177-3AD203B41FA5}">
                      <a16:colId xmlns:a16="http://schemas.microsoft.com/office/drawing/2014/main" val="283923247"/>
                    </a:ext>
                  </a:extLst>
                </a:gridCol>
                <a:gridCol w="3329766">
                  <a:extLst>
                    <a:ext uri="{9D8B030D-6E8A-4147-A177-3AD203B41FA5}">
                      <a16:colId xmlns:a16="http://schemas.microsoft.com/office/drawing/2014/main" val="824208119"/>
                    </a:ext>
                  </a:extLst>
                </a:gridCol>
                <a:gridCol w="3302266">
                  <a:extLst>
                    <a:ext uri="{9D8B030D-6E8A-4147-A177-3AD203B41FA5}">
                      <a16:colId xmlns:a16="http://schemas.microsoft.com/office/drawing/2014/main" val="753992790"/>
                    </a:ext>
                  </a:extLst>
                </a:gridCol>
              </a:tblGrid>
              <a:tr h="370840">
                <a:tc>
                  <a:txBody>
                    <a:bodyPr/>
                    <a:lstStyle/>
                    <a:p>
                      <a:r>
                        <a:rPr lang="en-US" sz="2400"/>
                        <a:t>Grade 13 </a:t>
                      </a:r>
                    </a:p>
                  </a:txBody>
                  <a:tcPr>
                    <a:solidFill>
                      <a:srgbClr val="0066A6"/>
                    </a:solidFill>
                  </a:tcPr>
                </a:tc>
                <a:tc>
                  <a:txBody>
                    <a:bodyPr/>
                    <a:lstStyle/>
                    <a:p>
                      <a:r>
                        <a:rPr lang="en-US" sz="2400"/>
                        <a:t>Grade 13 - Year 2                  </a:t>
                      </a:r>
                    </a:p>
                  </a:txBody>
                  <a:tcPr>
                    <a:solidFill>
                      <a:srgbClr val="0066A6"/>
                    </a:solidFill>
                  </a:tcPr>
                </a:tc>
                <a:tc>
                  <a:txBody>
                    <a:bodyPr/>
                    <a:lstStyle/>
                    <a:p>
                      <a:r>
                        <a:rPr lang="en-US" sz="2400"/>
                        <a:t>Grade 13 - Year 3                  </a:t>
                      </a:r>
                    </a:p>
                  </a:txBody>
                  <a:tcPr>
                    <a:solidFill>
                      <a:srgbClr val="0066A6"/>
                    </a:solidFill>
                  </a:tcPr>
                </a:tc>
                <a:tc>
                  <a:txBody>
                    <a:bodyPr/>
                    <a:lstStyle/>
                    <a:p>
                      <a:r>
                        <a:rPr lang="en-US" sz="2400"/>
                        <a:t>Grade 13 -Year 4                  </a:t>
                      </a:r>
                    </a:p>
                  </a:txBody>
                  <a:tcPr>
                    <a:solidFill>
                      <a:srgbClr val="0066A6"/>
                    </a:solidFill>
                  </a:tcPr>
                </a:tc>
                <a:extLst>
                  <a:ext uri="{0D108BD9-81ED-4DB2-BD59-A6C34878D82A}">
                    <a16:rowId xmlns:a16="http://schemas.microsoft.com/office/drawing/2014/main" val="1110469439"/>
                  </a:ext>
                </a:extLst>
              </a:tr>
              <a:tr h="370840">
                <a:tc>
                  <a:txBody>
                    <a:bodyPr/>
                    <a:lstStyle/>
                    <a:p>
                      <a:endParaRPr lang="en-US" sz="2400"/>
                    </a:p>
                    <a:p>
                      <a:endParaRPr lang="en-US" sz="2400"/>
                    </a:p>
                  </a:txBody>
                  <a:tcPr>
                    <a:solidFill>
                      <a:schemeClr val="accent4"/>
                    </a:solidFill>
                  </a:tcPr>
                </a:tc>
                <a:tc>
                  <a:txBody>
                    <a:bodyPr/>
                    <a:lstStyle/>
                    <a:p>
                      <a:endParaRPr lang="en-US" sz="2400"/>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3321950088"/>
                  </a:ext>
                </a:extLst>
              </a:tr>
              <a:tr h="370840">
                <a:tc>
                  <a:txBody>
                    <a:bodyPr/>
                    <a:lstStyle/>
                    <a:p>
                      <a:endParaRPr lang="en-US" sz="2400"/>
                    </a:p>
                    <a:p>
                      <a:endParaRPr lang="en-US" sz="2400"/>
                    </a:p>
                  </a:txBody>
                  <a:tcPr>
                    <a:solidFill>
                      <a:schemeClr val="accent4"/>
                    </a:solidFill>
                  </a:tcPr>
                </a:tc>
                <a:tc>
                  <a:txBody>
                    <a:bodyPr/>
                    <a:lstStyle/>
                    <a:p>
                      <a:endParaRPr lang="en-US" sz="2400"/>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926826299"/>
                  </a:ext>
                </a:extLst>
              </a:tr>
              <a:tr h="370840">
                <a:tc>
                  <a:txBody>
                    <a:bodyPr/>
                    <a:lstStyle/>
                    <a:p>
                      <a:endParaRPr lang="en-US" sz="2400"/>
                    </a:p>
                    <a:p>
                      <a:endParaRPr lang="en-US" sz="2400"/>
                    </a:p>
                  </a:txBody>
                  <a:tcPr>
                    <a:solidFill>
                      <a:schemeClr val="accent4"/>
                    </a:solidFill>
                  </a:tcPr>
                </a:tc>
                <a:tc>
                  <a:txBody>
                    <a:bodyPr/>
                    <a:lstStyle/>
                    <a:p>
                      <a:endParaRPr lang="en-US" sz="2400"/>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3617205354"/>
                  </a:ext>
                </a:extLst>
              </a:tr>
              <a:tr h="370840">
                <a:tc>
                  <a:txBody>
                    <a:bodyPr/>
                    <a:lstStyle/>
                    <a:p>
                      <a:endParaRPr lang="en-US" sz="2400"/>
                    </a:p>
                    <a:p>
                      <a:endParaRPr lang="en-US" sz="2400"/>
                    </a:p>
                  </a:txBody>
                  <a:tcPr>
                    <a:solidFill>
                      <a:schemeClr val="accent4"/>
                    </a:solidFill>
                  </a:tcPr>
                </a:tc>
                <a:tc>
                  <a:txBody>
                    <a:bodyPr/>
                    <a:lstStyle/>
                    <a:p>
                      <a:endParaRPr lang="en-US" sz="2400"/>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4130145628"/>
                  </a:ext>
                </a:extLst>
              </a:tr>
              <a:tr h="370840">
                <a:tc>
                  <a:txBody>
                    <a:bodyPr/>
                    <a:lstStyle/>
                    <a:p>
                      <a:endParaRPr lang="en-US" sz="2400"/>
                    </a:p>
                    <a:p>
                      <a:endParaRPr lang="en-US" sz="2400"/>
                    </a:p>
                  </a:txBody>
                  <a:tcPr>
                    <a:solidFill>
                      <a:schemeClr val="accent4"/>
                    </a:solidFill>
                  </a:tcPr>
                </a:tc>
                <a:tc>
                  <a:txBody>
                    <a:bodyPr/>
                    <a:lstStyle/>
                    <a:p>
                      <a:endParaRPr lang="en-US" sz="2400"/>
                    </a:p>
                  </a:txBody>
                  <a:tcPr/>
                </a:tc>
                <a:tc>
                  <a:txBody>
                    <a:bodyPr/>
                    <a:lstStyle/>
                    <a:p>
                      <a:endParaRPr lang="en-US" sz="2400"/>
                    </a:p>
                  </a:txBody>
                  <a:tcPr/>
                </a:tc>
                <a:tc>
                  <a:txBody>
                    <a:bodyPr/>
                    <a:lstStyle/>
                    <a:p>
                      <a:endParaRPr lang="en-US" sz="2400"/>
                    </a:p>
                  </a:txBody>
                  <a:tcPr/>
                </a:tc>
                <a:extLst>
                  <a:ext uri="{0D108BD9-81ED-4DB2-BD59-A6C34878D82A}">
                    <a16:rowId xmlns:a16="http://schemas.microsoft.com/office/drawing/2014/main" val="2692114648"/>
                  </a:ext>
                </a:extLst>
              </a:tr>
            </a:tbl>
          </a:graphicData>
        </a:graphic>
      </p:graphicFrame>
    </p:spTree>
    <p:extLst>
      <p:ext uri="{BB962C8B-B14F-4D97-AF65-F5344CB8AC3E}">
        <p14:creationId xmlns:p14="http://schemas.microsoft.com/office/powerpoint/2010/main" val="11475433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58C36-50B1-795D-27AC-7837861ECD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2E35C7-B8E7-7FCA-CDF0-6FE434546E86}"/>
              </a:ext>
            </a:extLst>
          </p:cNvPr>
          <p:cNvSpPr>
            <a:spLocks noGrp="1"/>
          </p:cNvSpPr>
          <p:nvPr>
            <p:ph type="title"/>
          </p:nvPr>
        </p:nvSpPr>
        <p:spPr>
          <a:xfrm>
            <a:off x="838200" y="365126"/>
            <a:ext cx="10515600" cy="1138822"/>
          </a:xfrm>
        </p:spPr>
        <p:txBody>
          <a:bodyPr/>
          <a:lstStyle/>
          <a:p>
            <a:r>
              <a:rPr lang="en-US">
                <a:latin typeface="Atkinson Hyperlegible" pitchFamily="2" charset="0"/>
              </a:rPr>
              <a:t>Alexis’ Course of Study Example</a:t>
            </a:r>
          </a:p>
        </p:txBody>
      </p:sp>
      <p:graphicFrame>
        <p:nvGraphicFramePr>
          <p:cNvPr id="5" name="Table 4">
            <a:extLst>
              <a:ext uri="{FF2B5EF4-FFF2-40B4-BE49-F238E27FC236}">
                <a16:creationId xmlns:a16="http://schemas.microsoft.com/office/drawing/2014/main" id="{57A85816-9F52-D091-7AD7-9BAAE6DBFE60}"/>
              </a:ext>
            </a:extLst>
          </p:cNvPr>
          <p:cNvGraphicFramePr>
            <a:graphicFrameLocks noGrp="1"/>
          </p:cNvGraphicFramePr>
          <p:nvPr>
            <p:extLst>
              <p:ext uri="{D42A27DB-BD31-4B8C-83A1-F6EECF244321}">
                <p14:modId xmlns:p14="http://schemas.microsoft.com/office/powerpoint/2010/main" val="2852456829"/>
              </p:ext>
            </p:extLst>
          </p:nvPr>
        </p:nvGraphicFramePr>
        <p:xfrm>
          <a:off x="294198" y="1320116"/>
          <a:ext cx="11603604" cy="4114800"/>
        </p:xfrm>
        <a:graphic>
          <a:graphicData uri="http://schemas.openxmlformats.org/drawingml/2006/table">
            <a:tbl>
              <a:tblPr firstRow="1" bandRow="1">
                <a:tableStyleId>{5C22544A-7EE6-4342-B048-85BDC9FD1C3A}</a:tableStyleId>
              </a:tblPr>
              <a:tblGrid>
                <a:gridCol w="1522570">
                  <a:extLst>
                    <a:ext uri="{9D8B030D-6E8A-4147-A177-3AD203B41FA5}">
                      <a16:colId xmlns:a16="http://schemas.microsoft.com/office/drawing/2014/main" val="2594077157"/>
                    </a:ext>
                  </a:extLst>
                </a:gridCol>
                <a:gridCol w="3332748">
                  <a:extLst>
                    <a:ext uri="{9D8B030D-6E8A-4147-A177-3AD203B41FA5}">
                      <a16:colId xmlns:a16="http://schemas.microsoft.com/office/drawing/2014/main" val="283923247"/>
                    </a:ext>
                  </a:extLst>
                </a:gridCol>
                <a:gridCol w="3392905">
                  <a:extLst>
                    <a:ext uri="{9D8B030D-6E8A-4147-A177-3AD203B41FA5}">
                      <a16:colId xmlns:a16="http://schemas.microsoft.com/office/drawing/2014/main" val="824208119"/>
                    </a:ext>
                  </a:extLst>
                </a:gridCol>
                <a:gridCol w="3355381">
                  <a:extLst>
                    <a:ext uri="{9D8B030D-6E8A-4147-A177-3AD203B41FA5}">
                      <a16:colId xmlns:a16="http://schemas.microsoft.com/office/drawing/2014/main" val="753992790"/>
                    </a:ext>
                  </a:extLst>
                </a:gridCol>
              </a:tblGrid>
              <a:tr h="370840">
                <a:tc>
                  <a:txBody>
                    <a:bodyPr/>
                    <a:lstStyle/>
                    <a:p>
                      <a:r>
                        <a:rPr lang="en-US" sz="2400"/>
                        <a:t>Grade 13 </a:t>
                      </a:r>
                    </a:p>
                  </a:txBody>
                  <a:tcPr>
                    <a:solidFill>
                      <a:srgbClr val="0066A6"/>
                    </a:solidFill>
                  </a:tcPr>
                </a:tc>
                <a:tc>
                  <a:txBody>
                    <a:bodyPr/>
                    <a:lstStyle/>
                    <a:p>
                      <a:r>
                        <a:rPr lang="en-US" sz="2400"/>
                        <a:t>Grade 13 - Year 2        </a:t>
                      </a:r>
                    </a:p>
                  </a:txBody>
                  <a:tcPr>
                    <a:solidFill>
                      <a:srgbClr val="0066A6"/>
                    </a:solidFill>
                  </a:tcPr>
                </a:tc>
                <a:tc>
                  <a:txBody>
                    <a:bodyPr/>
                    <a:lstStyle/>
                    <a:p>
                      <a:r>
                        <a:rPr lang="en-US" sz="2400"/>
                        <a:t>Grade 13 - Year 3         </a:t>
                      </a:r>
                    </a:p>
                  </a:txBody>
                  <a:tcPr>
                    <a:solidFill>
                      <a:srgbClr val="0066A6"/>
                    </a:solidFill>
                  </a:tcPr>
                </a:tc>
                <a:tc>
                  <a:txBody>
                    <a:bodyPr/>
                    <a:lstStyle/>
                    <a:p>
                      <a:r>
                        <a:rPr lang="en-US" sz="2400"/>
                        <a:t>Grade 13 - Year 4         </a:t>
                      </a:r>
                    </a:p>
                  </a:txBody>
                  <a:tcPr>
                    <a:solidFill>
                      <a:srgbClr val="0066A6"/>
                    </a:solidFill>
                  </a:tcPr>
                </a:tc>
                <a:extLst>
                  <a:ext uri="{0D108BD9-81ED-4DB2-BD59-A6C34878D82A}">
                    <a16:rowId xmlns:a16="http://schemas.microsoft.com/office/drawing/2014/main" val="1110469439"/>
                  </a:ext>
                </a:extLst>
              </a:tr>
              <a:tr h="370840">
                <a:tc>
                  <a:txBody>
                    <a:bodyPr/>
                    <a:lstStyle/>
                    <a:p>
                      <a:endParaRPr lang="en-US" sz="2400"/>
                    </a:p>
                  </a:txBody>
                  <a:tcPr>
                    <a:solidFill>
                      <a:schemeClr val="accent4"/>
                    </a:solidFill>
                  </a:tcPr>
                </a:tc>
                <a:tc>
                  <a:txBody>
                    <a:bodyPr/>
                    <a:lstStyle/>
                    <a:p>
                      <a:r>
                        <a:rPr lang="en-US" sz="2400"/>
                        <a:t>Applied Communication Skills 2</a:t>
                      </a:r>
                    </a:p>
                  </a:txBody>
                  <a:tcPr/>
                </a:tc>
                <a:tc>
                  <a:txBody>
                    <a:bodyPr/>
                    <a:lstStyle/>
                    <a:p>
                      <a:r>
                        <a:rPr lang="en-US" sz="2400"/>
                        <a:t>Applied Communication Skills 3</a:t>
                      </a:r>
                    </a:p>
                  </a:txBody>
                  <a:tcPr/>
                </a:tc>
                <a:tc>
                  <a:txBody>
                    <a:bodyPr/>
                    <a:lstStyle/>
                    <a:p>
                      <a:r>
                        <a:rPr lang="en-US" sz="2400"/>
                        <a:t>Applied Communication Skills 4</a:t>
                      </a:r>
                    </a:p>
                  </a:txBody>
                  <a:tcPr/>
                </a:tc>
                <a:extLst>
                  <a:ext uri="{0D108BD9-81ED-4DB2-BD59-A6C34878D82A}">
                    <a16:rowId xmlns:a16="http://schemas.microsoft.com/office/drawing/2014/main" val="3321950088"/>
                  </a:ext>
                </a:extLst>
              </a:tr>
              <a:tr h="370840">
                <a:tc>
                  <a:txBody>
                    <a:bodyPr/>
                    <a:lstStyle/>
                    <a:p>
                      <a:endParaRPr lang="en-US" sz="2400"/>
                    </a:p>
                  </a:txBody>
                  <a:tcPr>
                    <a:solidFill>
                      <a:schemeClr val="accent4"/>
                    </a:solidFill>
                  </a:tcPr>
                </a:tc>
                <a:tc>
                  <a:txBody>
                    <a:bodyPr/>
                    <a:lstStyle/>
                    <a:p>
                      <a:r>
                        <a:rPr lang="en-US" sz="2400"/>
                        <a:t>Applied Community Experiences 2</a:t>
                      </a:r>
                    </a:p>
                  </a:txBody>
                  <a:tcPr/>
                </a:tc>
                <a:tc>
                  <a:txBody>
                    <a:bodyPr/>
                    <a:lstStyle/>
                    <a:p>
                      <a:r>
                        <a:rPr lang="en-US" sz="2400"/>
                        <a:t>Applied Community Experiences 3</a:t>
                      </a:r>
                    </a:p>
                  </a:txBody>
                  <a:tcPr/>
                </a:tc>
                <a:tc>
                  <a:txBody>
                    <a:bodyPr/>
                    <a:lstStyle/>
                    <a:p>
                      <a:r>
                        <a:rPr lang="en-US" sz="2400"/>
                        <a:t>Applied Community Experiences 4</a:t>
                      </a:r>
                    </a:p>
                  </a:txBody>
                  <a:tcPr/>
                </a:tc>
                <a:extLst>
                  <a:ext uri="{0D108BD9-81ED-4DB2-BD59-A6C34878D82A}">
                    <a16:rowId xmlns:a16="http://schemas.microsoft.com/office/drawing/2014/main" val="926826299"/>
                  </a:ext>
                </a:extLst>
              </a:tr>
              <a:tr h="370840">
                <a:tc>
                  <a:txBody>
                    <a:bodyPr/>
                    <a:lstStyle/>
                    <a:p>
                      <a:endParaRPr lang="en-US" sz="2400"/>
                    </a:p>
                  </a:txBody>
                  <a:tcP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a:t>Applied Independent Living Skills 2</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a:t>Applied Independent Living Skills 3</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a:t>Applied Independent Living Skills 4</a:t>
                      </a:r>
                    </a:p>
                  </a:txBody>
                  <a:tcPr/>
                </a:tc>
                <a:extLst>
                  <a:ext uri="{0D108BD9-81ED-4DB2-BD59-A6C34878D82A}">
                    <a16:rowId xmlns:a16="http://schemas.microsoft.com/office/drawing/2014/main" val="3617205354"/>
                  </a:ext>
                </a:extLst>
              </a:tr>
              <a:tr h="370840">
                <a:tc>
                  <a:txBody>
                    <a:bodyPr/>
                    <a:lstStyle/>
                    <a:p>
                      <a:endParaRPr lang="en-US" sz="2400"/>
                    </a:p>
                  </a:txBody>
                  <a:tcPr>
                    <a:solidFill>
                      <a:schemeClr val="accent4"/>
                    </a:solidFill>
                  </a:tcPr>
                </a:tc>
                <a:tc>
                  <a:txBody>
                    <a:bodyPr/>
                    <a:lstStyle/>
                    <a:p>
                      <a:r>
                        <a:rPr lang="en-US" sz="2400"/>
                        <a:t>Work Based Learning 1</a:t>
                      </a:r>
                    </a:p>
                  </a:txBody>
                  <a:tcPr/>
                </a:tc>
                <a:tc>
                  <a:txBody>
                    <a:bodyPr/>
                    <a:lstStyle/>
                    <a:p>
                      <a:r>
                        <a:rPr lang="en-US" sz="2400"/>
                        <a:t>Work Based Learning 2</a:t>
                      </a:r>
                    </a:p>
                  </a:txBody>
                  <a:tcPr/>
                </a:tc>
                <a:tc>
                  <a:txBody>
                    <a:bodyPr/>
                    <a:lstStyle/>
                    <a:p>
                      <a:r>
                        <a:rPr lang="en-US" sz="2400"/>
                        <a:t>Work Based Learning 3</a:t>
                      </a:r>
                    </a:p>
                  </a:txBody>
                  <a:tcPr/>
                </a:tc>
                <a:extLst>
                  <a:ext uri="{0D108BD9-81ED-4DB2-BD59-A6C34878D82A}">
                    <a16:rowId xmlns:a16="http://schemas.microsoft.com/office/drawing/2014/main" val="4130145628"/>
                  </a:ext>
                </a:extLst>
              </a:tr>
            </a:tbl>
          </a:graphicData>
        </a:graphic>
      </p:graphicFrame>
    </p:spTree>
    <p:extLst>
      <p:ext uri="{BB962C8B-B14F-4D97-AF65-F5344CB8AC3E}">
        <p14:creationId xmlns:p14="http://schemas.microsoft.com/office/powerpoint/2010/main" val="42843842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5">
          <a:extLst>
            <a:ext uri="{FF2B5EF4-FFF2-40B4-BE49-F238E27FC236}">
              <a16:creationId xmlns:a16="http://schemas.microsoft.com/office/drawing/2014/main" id="{52FA05EF-53FE-B084-1E7D-1CDE3F0019F9}"/>
            </a:ext>
          </a:extLst>
        </p:cNvPr>
        <p:cNvGrpSpPr/>
        <p:nvPr/>
      </p:nvGrpSpPr>
      <p:grpSpPr>
        <a:xfrm>
          <a:off x="0" y="0"/>
          <a:ext cx="0" cy="0"/>
          <a:chOff x="0" y="0"/>
          <a:chExt cx="0" cy="0"/>
        </a:xfrm>
      </p:grpSpPr>
      <p:sp>
        <p:nvSpPr>
          <p:cNvPr id="76" name="Google Shape;76;p3">
            <a:extLst>
              <a:ext uri="{FF2B5EF4-FFF2-40B4-BE49-F238E27FC236}">
                <a16:creationId xmlns:a16="http://schemas.microsoft.com/office/drawing/2014/main" id="{1747FD1D-F203-03C6-04C2-A8FFA2820B37}"/>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tkinson Hyperlegible" pitchFamily="2" charset="0"/>
              </a:rPr>
              <a:t>Alexis’ Coordinated Set of Activities</a:t>
            </a:r>
            <a:endParaRPr>
              <a:latin typeface="Atkinson Hyperlegible" pitchFamily="2" charset="0"/>
            </a:endParaRPr>
          </a:p>
        </p:txBody>
      </p:sp>
      <p:sp>
        <p:nvSpPr>
          <p:cNvPr id="3" name="Text Placeholder 2">
            <a:extLst>
              <a:ext uri="{FF2B5EF4-FFF2-40B4-BE49-F238E27FC236}">
                <a16:creationId xmlns:a16="http://schemas.microsoft.com/office/drawing/2014/main" id="{A57DE35B-31CA-0210-993C-4E8544B77372}"/>
              </a:ext>
              <a:ext uri="{C183D7F6-B498-43B3-948B-1728B52AA6E4}">
                <adec:decorative xmlns:adec="http://schemas.microsoft.com/office/drawing/2017/decorative" val="1"/>
              </a:ext>
            </a:extLst>
          </p:cNvPr>
          <p:cNvSpPr>
            <a:spLocks noGrp="1"/>
          </p:cNvSpPr>
          <p:nvPr>
            <p:ph type="body" idx="1"/>
          </p:nvPr>
        </p:nvSpPr>
        <p:spPr/>
        <p:txBody>
          <a:bodyPr/>
          <a:lstStyle/>
          <a:p>
            <a:endParaRPr lang="en-US"/>
          </a:p>
        </p:txBody>
      </p:sp>
      <p:sp>
        <p:nvSpPr>
          <p:cNvPr id="6" name="Rectangle: Rounded Corners 5">
            <a:extLst>
              <a:ext uri="{FF2B5EF4-FFF2-40B4-BE49-F238E27FC236}">
                <a16:creationId xmlns:a16="http://schemas.microsoft.com/office/drawing/2014/main" id="{9D1EB95F-EF87-8F01-16F7-BE316EE7C8D3}"/>
              </a:ext>
            </a:extLst>
          </p:cNvPr>
          <p:cNvSpPr/>
          <p:nvPr/>
        </p:nvSpPr>
        <p:spPr>
          <a:xfrm>
            <a:off x="513829" y="1690688"/>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Present Levels of Performance and Individual Needs</a:t>
            </a:r>
          </a:p>
        </p:txBody>
      </p:sp>
      <p:sp>
        <p:nvSpPr>
          <p:cNvPr id="7" name="Rectangle: Rounded Corners 6">
            <a:extLst>
              <a:ext uri="{FF2B5EF4-FFF2-40B4-BE49-F238E27FC236}">
                <a16:creationId xmlns:a16="http://schemas.microsoft.com/office/drawing/2014/main" id="{E37B4470-6BE4-134A-1405-A75B95644160}"/>
              </a:ext>
            </a:extLst>
          </p:cNvPr>
          <p:cNvSpPr/>
          <p:nvPr/>
        </p:nvSpPr>
        <p:spPr>
          <a:xfrm>
            <a:off x="513829" y="2608717"/>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81814A28-5EE5-BE64-3507-06EF5FF1B297}"/>
              </a:ext>
            </a:extLst>
          </p:cNvPr>
          <p:cNvSpPr/>
          <p:nvPr/>
        </p:nvSpPr>
        <p:spPr>
          <a:xfrm>
            <a:off x="513829" y="3526746"/>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09FE897A-74B9-9C99-C837-2FA32C36D544}"/>
              </a:ext>
            </a:extLst>
          </p:cNvPr>
          <p:cNvSpPr/>
          <p:nvPr/>
        </p:nvSpPr>
        <p:spPr>
          <a:xfrm>
            <a:off x="513829" y="4444775"/>
            <a:ext cx="11164342" cy="820283"/>
          </a:xfrm>
          <a:prstGeom prst="roundRect">
            <a:avLst/>
          </a:prstGeom>
          <a:solidFill>
            <a:srgbClr val="46464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Courses of Study</a:t>
            </a:r>
          </a:p>
        </p:txBody>
      </p:sp>
      <p:sp>
        <p:nvSpPr>
          <p:cNvPr id="10" name="Rectangle: Rounded Corners 9">
            <a:extLst>
              <a:ext uri="{FF2B5EF4-FFF2-40B4-BE49-F238E27FC236}">
                <a16:creationId xmlns:a16="http://schemas.microsoft.com/office/drawing/2014/main" id="{402E4FCA-1F96-7086-5E7C-6187A572ADD4}"/>
              </a:ext>
            </a:extLst>
          </p:cNvPr>
          <p:cNvSpPr/>
          <p:nvPr/>
        </p:nvSpPr>
        <p:spPr>
          <a:xfrm>
            <a:off x="513829" y="5362804"/>
            <a:ext cx="11164342" cy="820283"/>
          </a:xfrm>
          <a:prstGeom prst="roundRect">
            <a:avLst/>
          </a:prstGeom>
          <a:solidFill>
            <a:srgbClr val="0066A6"/>
          </a:solidFill>
          <a:ln>
            <a:solidFill>
              <a:srgbClr val="A96728"/>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Coordinated Set of Activities</a:t>
            </a:r>
          </a:p>
        </p:txBody>
      </p:sp>
      <p:sp>
        <p:nvSpPr>
          <p:cNvPr id="2" name="Slide Number Placeholder 1">
            <a:extLst>
              <a:ext uri="{FF2B5EF4-FFF2-40B4-BE49-F238E27FC236}">
                <a16:creationId xmlns:a16="http://schemas.microsoft.com/office/drawing/2014/main" id="{8C77FB9A-558E-2AE6-5E85-041BF4240E8F}"/>
              </a:ext>
              <a:ext uri="{C183D7F6-B498-43B3-948B-1728B52AA6E4}">
                <adec:decorative xmlns:adec="http://schemas.microsoft.com/office/drawing/2017/decorative" val="1"/>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1" i="0" u="none" strike="noStrike" kern="0" cap="none" spc="0" normalizeH="0" baseline="0" noProof="0" smtClean="0">
                <a:ln>
                  <a:noFill/>
                </a:ln>
                <a:solidFill>
                  <a:srgbClr val="004E9A"/>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93</a:t>
            </a:fld>
            <a:endParaRPr kumimoji="0" lang="en-US" sz="1200" b="1" i="0" u="none" strike="noStrike" kern="0" cap="none" spc="0" normalizeH="0" baseline="0" noProof="0">
              <a:ln>
                <a:noFill/>
              </a:ln>
              <a:solidFill>
                <a:srgbClr val="004E9A"/>
              </a:solidFill>
              <a:effectLst/>
              <a:uLnTx/>
              <a:uFillTx/>
              <a:latin typeface="Arial"/>
              <a:cs typeface="Arial"/>
              <a:sym typeface="Arial"/>
            </a:endParaRPr>
          </a:p>
        </p:txBody>
      </p:sp>
    </p:spTree>
    <p:extLst>
      <p:ext uri="{BB962C8B-B14F-4D97-AF65-F5344CB8AC3E}">
        <p14:creationId xmlns:p14="http://schemas.microsoft.com/office/powerpoint/2010/main" val="37417233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0F4F9-2D1E-4545-0066-05957F4787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B3320F-CDDF-6BD7-6860-248E8A48738F}"/>
              </a:ext>
            </a:extLst>
          </p:cNvPr>
          <p:cNvSpPr>
            <a:spLocks noGrp="1"/>
          </p:cNvSpPr>
          <p:nvPr>
            <p:ph type="title"/>
          </p:nvPr>
        </p:nvSpPr>
        <p:spPr/>
        <p:txBody>
          <a:bodyPr/>
          <a:lstStyle/>
          <a:p>
            <a:r>
              <a:rPr lang="en-US">
                <a:latin typeface="Atkinson Hyperlegible" pitchFamily="2" charset="0"/>
              </a:rPr>
              <a:t>Alexis’ Education and Training </a:t>
            </a:r>
            <a:br>
              <a:rPr lang="en-US">
                <a:latin typeface="Atkinson Hyperlegible" pitchFamily="2" charset="0"/>
              </a:rPr>
            </a:br>
            <a:r>
              <a:rPr lang="en-US">
                <a:latin typeface="Atkinson Hyperlegible" pitchFamily="2" charset="0"/>
              </a:rPr>
              <a:t>Coordinated Activities</a:t>
            </a:r>
          </a:p>
        </p:txBody>
      </p:sp>
      <p:sp>
        <p:nvSpPr>
          <p:cNvPr id="3" name="Text Placeholder 2">
            <a:extLst>
              <a:ext uri="{FF2B5EF4-FFF2-40B4-BE49-F238E27FC236}">
                <a16:creationId xmlns:a16="http://schemas.microsoft.com/office/drawing/2014/main" id="{9399CADD-9469-81D0-272D-57C1FD221FCD}"/>
              </a:ext>
            </a:extLst>
          </p:cNvPr>
          <p:cNvSpPr>
            <a:spLocks noGrp="1"/>
          </p:cNvSpPr>
          <p:nvPr>
            <p:ph type="body" idx="1"/>
          </p:nvPr>
        </p:nvSpPr>
        <p:spPr/>
        <p:txBody>
          <a:bodyPr>
            <a:normAutofit fontScale="85000" lnSpcReduction="20000"/>
          </a:bodyPr>
          <a:lstStyle/>
          <a:p>
            <a:pPr marL="0" lvl="0" indent="0">
              <a:lnSpc>
                <a:spcPct val="120000"/>
              </a:lnSpc>
              <a:spcBef>
                <a:spcPts val="0"/>
              </a:spcBef>
              <a:buClr>
                <a:srgbClr val="187BC0"/>
              </a:buClr>
              <a:buSzPts val="3200"/>
              <a:buNone/>
              <a:defRPr/>
            </a:pPr>
            <a:r>
              <a:rPr lang="en-US" b="1">
                <a:solidFill>
                  <a:srgbClr val="000000"/>
                </a:solidFill>
                <a:latin typeface="Atkinson Hyperlegible Next" pitchFamily="2" charset="0"/>
                <a:cs typeface="Arial"/>
                <a:sym typeface="Arial"/>
              </a:rPr>
              <a:t>Annual Transition Goal</a:t>
            </a:r>
          </a:p>
          <a:p>
            <a:pPr>
              <a:lnSpc>
                <a:spcPct val="120000"/>
              </a:lnSpc>
              <a:spcBef>
                <a:spcPts val="0"/>
              </a:spcBef>
              <a:defRPr/>
            </a:pPr>
            <a:r>
              <a:rPr lang="en-US">
                <a:solidFill>
                  <a:srgbClr val="000000"/>
                </a:solidFill>
                <a:latin typeface="Atkinson Hyperlegible Next" pitchFamily="2" charset="0"/>
                <a:cs typeface="Arial"/>
                <a:sym typeface="Arial"/>
              </a:rPr>
              <a:t>Given direct instruction on utilizing a head switch for communication, Alexis will independently (without teacher prompting) participate/actively respond in classroom activities 7/10 trials as measured by teacher rubrics.</a:t>
            </a:r>
            <a:endParaRPr lang="en-US" b="1">
              <a:solidFill>
                <a:srgbClr val="000000"/>
              </a:solidFill>
              <a:latin typeface="Atkinson Hyperlegible Next" pitchFamily="2" charset="0"/>
              <a:cs typeface="Arial"/>
              <a:sym typeface="Arial"/>
            </a:endParaRPr>
          </a:p>
          <a:p>
            <a:pPr marL="0" lvl="0" indent="0">
              <a:lnSpc>
                <a:spcPct val="120000"/>
              </a:lnSpc>
              <a:spcBef>
                <a:spcPts val="0"/>
              </a:spcBef>
              <a:buClr>
                <a:srgbClr val="187BC0"/>
              </a:buClr>
              <a:buSzPts val="3200"/>
              <a:buNone/>
              <a:defRPr/>
            </a:pPr>
            <a:r>
              <a:rPr lang="en-US" sz="3300" b="1">
                <a:solidFill>
                  <a:srgbClr val="000000"/>
                </a:solidFill>
                <a:latin typeface="Atkinson Hyperlegible Next" pitchFamily="2" charset="0"/>
                <a:cs typeface="Arial"/>
                <a:sym typeface="Arial"/>
              </a:rPr>
              <a:t>Coordinated Activities</a:t>
            </a:r>
          </a:p>
          <a:p>
            <a:pPr>
              <a:lnSpc>
                <a:spcPct val="120000"/>
              </a:lnSpc>
              <a:spcBef>
                <a:spcPts val="0"/>
              </a:spcBef>
              <a:defRPr/>
            </a:pPr>
            <a:r>
              <a:rPr lang="en-US" sz="3300">
                <a:solidFill>
                  <a:srgbClr val="000000"/>
                </a:solidFill>
                <a:latin typeface="Atkinson Hyperlegible Next" pitchFamily="2" charset="0"/>
                <a:cs typeface="Arial"/>
                <a:sym typeface="Arial"/>
              </a:rPr>
              <a:t>Incorporate structured communication opportunities (answering yes/no questions, making choices, participating in greetings).</a:t>
            </a:r>
          </a:p>
          <a:p>
            <a:pPr>
              <a:lnSpc>
                <a:spcPct val="120000"/>
              </a:lnSpc>
              <a:spcBef>
                <a:spcPts val="0"/>
              </a:spcBef>
              <a:defRPr/>
            </a:pPr>
            <a:r>
              <a:rPr lang="en-US" sz="3300">
                <a:solidFill>
                  <a:srgbClr val="000000"/>
                </a:solidFill>
                <a:latin typeface="Atkinson Hyperlegible Next" pitchFamily="2" charset="0"/>
                <a:cs typeface="Arial"/>
                <a:sym typeface="Arial"/>
              </a:rPr>
              <a:t>Practice initiating help requests during self-care tasks.</a:t>
            </a:r>
          </a:p>
        </p:txBody>
      </p:sp>
    </p:spTree>
    <p:extLst>
      <p:ext uri="{BB962C8B-B14F-4D97-AF65-F5344CB8AC3E}">
        <p14:creationId xmlns:p14="http://schemas.microsoft.com/office/powerpoint/2010/main" val="15722722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BF393-147E-6B1E-0AE5-2328EA2424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69A30E-0D13-40E5-D5F9-55B340CABE56}"/>
              </a:ext>
            </a:extLst>
          </p:cNvPr>
          <p:cNvSpPr>
            <a:spLocks noGrp="1"/>
          </p:cNvSpPr>
          <p:nvPr>
            <p:ph type="title"/>
          </p:nvPr>
        </p:nvSpPr>
        <p:spPr/>
        <p:txBody>
          <a:bodyPr/>
          <a:lstStyle/>
          <a:p>
            <a:r>
              <a:rPr lang="en-US">
                <a:latin typeface="Atkinson Hyperlegible" pitchFamily="2" charset="0"/>
              </a:rPr>
              <a:t>Alexis’ Employment Coordinated Activities</a:t>
            </a:r>
          </a:p>
        </p:txBody>
      </p:sp>
      <p:sp>
        <p:nvSpPr>
          <p:cNvPr id="3" name="Text Placeholder 2">
            <a:extLst>
              <a:ext uri="{FF2B5EF4-FFF2-40B4-BE49-F238E27FC236}">
                <a16:creationId xmlns:a16="http://schemas.microsoft.com/office/drawing/2014/main" id="{0C11E7D6-3941-DA23-CFA2-DCB60B0D0485}"/>
              </a:ext>
            </a:extLst>
          </p:cNvPr>
          <p:cNvSpPr>
            <a:spLocks noGrp="1"/>
          </p:cNvSpPr>
          <p:nvPr>
            <p:ph type="body" idx="1"/>
          </p:nvPr>
        </p:nvSpPr>
        <p:spPr/>
        <p:txBody>
          <a:bodyPr>
            <a:normAutofit fontScale="92500" lnSpcReduction="20000"/>
          </a:bodyPr>
          <a:lstStyle/>
          <a:p>
            <a:pPr marL="0" lvl="0" indent="0">
              <a:lnSpc>
                <a:spcPct val="100000"/>
              </a:lnSpc>
              <a:spcBef>
                <a:spcPts val="0"/>
              </a:spcBef>
              <a:buClr>
                <a:srgbClr val="187BC0"/>
              </a:buClr>
              <a:buSzPts val="3200"/>
              <a:buNone/>
              <a:defRPr/>
            </a:pPr>
            <a:r>
              <a:rPr lang="en-US" sz="2600" b="1">
                <a:solidFill>
                  <a:srgbClr val="000000"/>
                </a:solidFill>
                <a:latin typeface="Atkinson Hyperlegible Next" pitchFamily="2" charset="0"/>
                <a:cs typeface="Arial"/>
                <a:sym typeface="Arial"/>
              </a:rPr>
              <a:t>Annual Transition Goal</a:t>
            </a:r>
          </a:p>
          <a:p>
            <a:pPr>
              <a:lnSpc>
                <a:spcPct val="100000"/>
              </a:lnSpc>
              <a:spcBef>
                <a:spcPts val="0"/>
              </a:spcBef>
              <a:defRPr/>
            </a:pPr>
            <a:r>
              <a:rPr lang="en-US" sz="2600">
                <a:solidFill>
                  <a:srgbClr val="000000"/>
                </a:solidFill>
                <a:latin typeface="Atkinson Hyperlegible Next" pitchFamily="2" charset="0"/>
                <a:cs typeface="Arial"/>
                <a:sym typeface="Arial"/>
              </a:rPr>
              <a:t>Given direct instruction for completing a job-related task, and a system of least prompting provided by the job coach, Alexis will complete a job-related task (directing customers) 75% of the time by the end of the school year.</a:t>
            </a:r>
          </a:p>
          <a:p>
            <a:pPr marL="0" lvl="0" indent="0">
              <a:lnSpc>
                <a:spcPct val="100000"/>
              </a:lnSpc>
              <a:spcBef>
                <a:spcPts val="0"/>
              </a:spcBef>
              <a:buClr>
                <a:srgbClr val="187BC0"/>
              </a:buClr>
              <a:buSzPts val="3200"/>
              <a:buNone/>
              <a:defRPr/>
            </a:pPr>
            <a:r>
              <a:rPr lang="en-US" sz="3000" b="1">
                <a:solidFill>
                  <a:srgbClr val="000000"/>
                </a:solidFill>
                <a:latin typeface="Atkinson Hyperlegible Next" pitchFamily="2" charset="0"/>
                <a:cs typeface="Arial"/>
                <a:sym typeface="Arial"/>
              </a:rPr>
              <a:t>Coordinated Activities</a:t>
            </a:r>
          </a:p>
          <a:p>
            <a:pPr>
              <a:lnSpc>
                <a:spcPct val="100000"/>
              </a:lnSpc>
              <a:spcBef>
                <a:spcPts val="0"/>
              </a:spcBef>
              <a:defRPr/>
            </a:pPr>
            <a:r>
              <a:rPr lang="en-US" sz="3000">
                <a:solidFill>
                  <a:srgbClr val="000000"/>
                </a:solidFill>
                <a:latin typeface="Atkinson Hyperlegible Next" pitchFamily="2" charset="0"/>
                <a:cs typeface="Arial"/>
                <a:sym typeface="Arial"/>
              </a:rPr>
              <a:t>Use role-play scenarios in the classroom to practice responding to customers given natural/environmental prompts.</a:t>
            </a:r>
          </a:p>
          <a:p>
            <a:pPr>
              <a:lnSpc>
                <a:spcPct val="100000"/>
              </a:lnSpc>
              <a:spcBef>
                <a:spcPts val="0"/>
              </a:spcBef>
              <a:defRPr/>
            </a:pPr>
            <a:r>
              <a:rPr lang="en-US" sz="3000">
                <a:solidFill>
                  <a:srgbClr val="000000"/>
                </a:solidFill>
                <a:latin typeface="Atkinson Hyperlegible Next" pitchFamily="2" charset="0"/>
                <a:cs typeface="Arial"/>
                <a:sym typeface="Arial"/>
              </a:rPr>
              <a:t>Participate in job shadowing at community-based employment in preferred settings: music store, skating rink, and coffee shop.</a:t>
            </a:r>
            <a:endParaRPr lang="en-US" sz="3000">
              <a:latin typeface="Atkinson Hyperlegible Next" pitchFamily="2" charset="0"/>
            </a:endParaRPr>
          </a:p>
        </p:txBody>
      </p:sp>
    </p:spTree>
    <p:extLst>
      <p:ext uri="{BB962C8B-B14F-4D97-AF65-F5344CB8AC3E}">
        <p14:creationId xmlns:p14="http://schemas.microsoft.com/office/powerpoint/2010/main" val="19591491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AFD9A-AA6A-CF33-085C-CD3B701853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E52570-AAF1-DC0B-99E0-62CC02CACCF4}"/>
              </a:ext>
            </a:extLst>
          </p:cNvPr>
          <p:cNvSpPr>
            <a:spLocks noGrp="1"/>
          </p:cNvSpPr>
          <p:nvPr>
            <p:ph type="title"/>
          </p:nvPr>
        </p:nvSpPr>
        <p:spPr/>
        <p:txBody>
          <a:bodyPr/>
          <a:lstStyle/>
          <a:p>
            <a:r>
              <a:rPr lang="en-US">
                <a:latin typeface="Atkinson Hyperlegible" pitchFamily="2" charset="0"/>
              </a:rPr>
              <a:t>Alexis’ Independent Living Coordinated Activities</a:t>
            </a:r>
          </a:p>
        </p:txBody>
      </p:sp>
      <p:sp>
        <p:nvSpPr>
          <p:cNvPr id="3" name="Text Placeholder 2">
            <a:extLst>
              <a:ext uri="{FF2B5EF4-FFF2-40B4-BE49-F238E27FC236}">
                <a16:creationId xmlns:a16="http://schemas.microsoft.com/office/drawing/2014/main" id="{B969F971-9933-4B47-16C4-0571BE054E82}"/>
              </a:ext>
            </a:extLst>
          </p:cNvPr>
          <p:cNvSpPr>
            <a:spLocks noGrp="1"/>
          </p:cNvSpPr>
          <p:nvPr>
            <p:ph type="body" idx="1"/>
          </p:nvPr>
        </p:nvSpPr>
        <p:spPr/>
        <p:txBody>
          <a:bodyPr>
            <a:normAutofit/>
          </a:bodyPr>
          <a:lstStyle/>
          <a:p>
            <a:pPr marL="0" lvl="0" indent="0">
              <a:lnSpc>
                <a:spcPct val="110000"/>
              </a:lnSpc>
              <a:spcBef>
                <a:spcPts val="0"/>
              </a:spcBef>
              <a:buClr>
                <a:srgbClr val="187BC0"/>
              </a:buClr>
              <a:buSzPts val="3200"/>
              <a:buNone/>
              <a:defRPr/>
            </a:pPr>
            <a:r>
              <a:rPr lang="en-US" sz="2400" b="1">
                <a:solidFill>
                  <a:srgbClr val="000000"/>
                </a:solidFill>
                <a:latin typeface="Arial"/>
                <a:cs typeface="Arial"/>
                <a:sym typeface="Arial"/>
              </a:rPr>
              <a:t>Annual Transition Goal</a:t>
            </a:r>
          </a:p>
          <a:p>
            <a:pPr>
              <a:lnSpc>
                <a:spcPct val="110000"/>
              </a:lnSpc>
              <a:spcBef>
                <a:spcPts val="0"/>
              </a:spcBef>
              <a:defRPr/>
            </a:pPr>
            <a:r>
              <a:rPr lang="en-US" sz="2400">
                <a:solidFill>
                  <a:srgbClr val="000000"/>
                </a:solidFill>
                <a:latin typeface="Arial"/>
                <a:cs typeface="Arial"/>
                <a:sym typeface="Arial"/>
              </a:rPr>
              <a:t>Given 2 options for leisure activities to participate in during the school day, Alexis will identify her likes and dislikes by using her communication device 75% of the time.</a:t>
            </a:r>
          </a:p>
          <a:p>
            <a:pPr marL="0" lvl="0" indent="0">
              <a:lnSpc>
                <a:spcPct val="110000"/>
              </a:lnSpc>
              <a:spcBef>
                <a:spcPts val="0"/>
              </a:spcBef>
              <a:buClr>
                <a:srgbClr val="187BC0"/>
              </a:buClr>
              <a:buSzPts val="3200"/>
              <a:buNone/>
              <a:defRPr/>
            </a:pPr>
            <a:r>
              <a:rPr lang="en-US" b="1">
                <a:solidFill>
                  <a:srgbClr val="000000"/>
                </a:solidFill>
                <a:latin typeface="Arial"/>
                <a:cs typeface="Arial"/>
                <a:sym typeface="Arial"/>
              </a:rPr>
              <a:t>Coordinated Activities</a:t>
            </a:r>
          </a:p>
          <a:p>
            <a:pPr>
              <a:lnSpc>
                <a:spcPct val="110000"/>
              </a:lnSpc>
              <a:spcBef>
                <a:spcPts val="0"/>
              </a:spcBef>
              <a:defRPr/>
            </a:pPr>
            <a:r>
              <a:rPr lang="en-US">
                <a:solidFill>
                  <a:srgbClr val="000000"/>
                </a:solidFill>
                <a:latin typeface="Arial"/>
                <a:cs typeface="Arial"/>
                <a:sym typeface="Arial"/>
              </a:rPr>
              <a:t>Practice using the head switch to choose preferred activities during visits to school or community recreation events.</a:t>
            </a:r>
          </a:p>
          <a:p>
            <a:pPr>
              <a:lnSpc>
                <a:spcPct val="110000"/>
              </a:lnSpc>
              <a:spcBef>
                <a:spcPts val="0"/>
              </a:spcBef>
              <a:defRPr/>
            </a:pPr>
            <a:r>
              <a:rPr lang="en-US">
                <a:solidFill>
                  <a:srgbClr val="000000"/>
                </a:solidFill>
                <a:latin typeface="Arial"/>
                <a:cs typeface="Arial"/>
                <a:sym typeface="Arial"/>
              </a:rPr>
              <a:t>Receive weekly situational assessments through task analysis and work performance logs.</a:t>
            </a:r>
            <a:endParaRPr lang="en-US" b="1">
              <a:solidFill>
                <a:srgbClr val="000000"/>
              </a:solidFill>
              <a:latin typeface="Arial"/>
              <a:cs typeface="Arial"/>
              <a:sym typeface="Arial"/>
            </a:endParaRPr>
          </a:p>
          <a:p>
            <a:endParaRPr lang="en-US"/>
          </a:p>
        </p:txBody>
      </p:sp>
    </p:spTree>
    <p:extLst>
      <p:ext uri="{BB962C8B-B14F-4D97-AF65-F5344CB8AC3E}">
        <p14:creationId xmlns:p14="http://schemas.microsoft.com/office/powerpoint/2010/main" val="25968148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2EC3D-9348-642D-1275-8ADC4DB7A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D4E994-29CD-549B-FDD1-B2E33BA1CBFB}"/>
              </a:ext>
            </a:extLst>
          </p:cNvPr>
          <p:cNvSpPr>
            <a:spLocks noGrp="1"/>
          </p:cNvSpPr>
          <p:nvPr>
            <p:ph type="title"/>
          </p:nvPr>
        </p:nvSpPr>
        <p:spPr/>
        <p:txBody>
          <a:bodyPr/>
          <a:lstStyle/>
          <a:p>
            <a:r>
              <a:rPr lang="en-US">
                <a:latin typeface="Atkinson Hyperlegible" pitchFamily="2" charset="0"/>
              </a:rPr>
              <a:t>Alexis’ Community Participation Coordinated Activities</a:t>
            </a:r>
          </a:p>
        </p:txBody>
      </p:sp>
      <p:sp>
        <p:nvSpPr>
          <p:cNvPr id="3" name="Text Placeholder 2">
            <a:extLst>
              <a:ext uri="{FF2B5EF4-FFF2-40B4-BE49-F238E27FC236}">
                <a16:creationId xmlns:a16="http://schemas.microsoft.com/office/drawing/2014/main" id="{499248D5-6465-6223-3BB3-A0B0AD22CDA6}"/>
              </a:ext>
            </a:extLst>
          </p:cNvPr>
          <p:cNvSpPr>
            <a:spLocks noGrp="1"/>
          </p:cNvSpPr>
          <p:nvPr>
            <p:ph type="body" idx="1"/>
          </p:nvPr>
        </p:nvSpPr>
        <p:spPr/>
        <p:txBody>
          <a:bodyPr>
            <a:normAutofit fontScale="92500" lnSpcReduction="10000"/>
          </a:bodyPr>
          <a:lstStyle/>
          <a:p>
            <a:pPr marL="0" lvl="0" indent="0">
              <a:lnSpc>
                <a:spcPct val="110000"/>
              </a:lnSpc>
              <a:spcBef>
                <a:spcPts val="0"/>
              </a:spcBef>
              <a:buClr>
                <a:srgbClr val="187BC0"/>
              </a:buClr>
              <a:buSzPts val="3200"/>
              <a:buNone/>
              <a:defRPr/>
            </a:pPr>
            <a:r>
              <a:rPr lang="en-US" sz="2600" b="1">
                <a:solidFill>
                  <a:srgbClr val="000000"/>
                </a:solidFill>
                <a:latin typeface="Atkinson Hyperlegible Next" pitchFamily="2" charset="0"/>
                <a:cs typeface="Arial"/>
                <a:sym typeface="Arial"/>
              </a:rPr>
              <a:t>Annual Transition Goal</a:t>
            </a:r>
          </a:p>
          <a:p>
            <a:pPr>
              <a:lnSpc>
                <a:spcPct val="110000"/>
              </a:lnSpc>
              <a:spcBef>
                <a:spcPts val="0"/>
              </a:spcBef>
              <a:defRPr/>
            </a:pPr>
            <a:r>
              <a:rPr lang="en-US" sz="2600">
                <a:solidFill>
                  <a:srgbClr val="000000"/>
                </a:solidFill>
                <a:latin typeface="Atkinson Hyperlegible Next" pitchFamily="2" charset="0"/>
                <a:cs typeface="Arial"/>
                <a:sym typeface="Arial"/>
              </a:rPr>
              <a:t>By the end of the school year, Alexis will explore recreational programs that include music by visiting two programs in person, and select a program of interest to participate in, as documented by teacher notes and family reports.</a:t>
            </a:r>
          </a:p>
          <a:p>
            <a:pPr marL="0" lvl="0" indent="0">
              <a:lnSpc>
                <a:spcPct val="110000"/>
              </a:lnSpc>
              <a:spcBef>
                <a:spcPts val="0"/>
              </a:spcBef>
              <a:buClr>
                <a:srgbClr val="187BC0"/>
              </a:buClr>
              <a:buSzPts val="3200"/>
              <a:buNone/>
              <a:defRPr/>
            </a:pPr>
            <a:r>
              <a:rPr lang="en-US" sz="3000" b="1">
                <a:solidFill>
                  <a:srgbClr val="000000"/>
                </a:solidFill>
                <a:latin typeface="Atkinson Hyperlegible Next" pitchFamily="2" charset="0"/>
                <a:cs typeface="Arial"/>
                <a:sym typeface="Arial"/>
              </a:rPr>
              <a:t>Coordinated Activities</a:t>
            </a:r>
          </a:p>
          <a:p>
            <a:pPr>
              <a:lnSpc>
                <a:spcPct val="110000"/>
              </a:lnSpc>
              <a:spcBef>
                <a:spcPts val="0"/>
              </a:spcBef>
              <a:defRPr/>
            </a:pPr>
            <a:r>
              <a:rPr lang="en-US" sz="3000">
                <a:solidFill>
                  <a:srgbClr val="000000"/>
                </a:solidFill>
                <a:latin typeface="Atkinson Hyperlegible Next" pitchFamily="2" charset="0"/>
                <a:cs typeface="Arial"/>
                <a:sym typeface="Arial"/>
              </a:rPr>
              <a:t>Use the device to initiate communication during recreation time.</a:t>
            </a:r>
          </a:p>
          <a:p>
            <a:pPr>
              <a:lnSpc>
                <a:spcPct val="110000"/>
              </a:lnSpc>
              <a:spcBef>
                <a:spcPts val="0"/>
              </a:spcBef>
              <a:defRPr/>
            </a:pPr>
            <a:r>
              <a:rPr lang="en-US" sz="3000">
                <a:solidFill>
                  <a:srgbClr val="000000"/>
                </a:solidFill>
                <a:latin typeface="Atkinson Hyperlegible Next" pitchFamily="2" charset="0"/>
                <a:cs typeface="Arial"/>
                <a:sym typeface="Arial"/>
              </a:rPr>
              <a:t>Identify options for participation in recreational activities in the community.</a:t>
            </a:r>
            <a:endParaRPr lang="en-US" sz="3000" b="1">
              <a:solidFill>
                <a:srgbClr val="000000"/>
              </a:solidFill>
              <a:latin typeface="Atkinson Hyperlegible Next" pitchFamily="2" charset="0"/>
              <a:cs typeface="Arial"/>
              <a:sym typeface="Arial"/>
            </a:endParaRPr>
          </a:p>
        </p:txBody>
      </p:sp>
    </p:spTree>
    <p:extLst>
      <p:ext uri="{BB962C8B-B14F-4D97-AF65-F5344CB8AC3E}">
        <p14:creationId xmlns:p14="http://schemas.microsoft.com/office/powerpoint/2010/main" val="187776041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F2592-EC36-A5D7-DB2C-1B8E866B33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F7315C-1874-9338-3D22-A76532214902}"/>
              </a:ext>
            </a:extLst>
          </p:cNvPr>
          <p:cNvSpPr>
            <a:spLocks noGrp="1"/>
          </p:cNvSpPr>
          <p:nvPr>
            <p:ph type="title"/>
          </p:nvPr>
        </p:nvSpPr>
        <p:spPr>
          <a:xfrm>
            <a:off x="838200" y="365125"/>
            <a:ext cx="10515600" cy="1343359"/>
          </a:xfrm>
        </p:spPr>
        <p:txBody>
          <a:bodyPr/>
          <a:lstStyle/>
          <a:p>
            <a:r>
              <a:rPr lang="en-US">
                <a:latin typeface="Atkinson Hyperlegible" pitchFamily="2" charset="0"/>
                <a:hlinkClick r:id="rId3"/>
              </a:rPr>
              <a:t>Artificial Intelligence (AI) </a:t>
            </a:r>
            <a:br>
              <a:rPr lang="en-US">
                <a:latin typeface="Atkinson Hyperlegible" pitchFamily="2" charset="0"/>
                <a:hlinkClick r:id="rId3"/>
              </a:rPr>
            </a:br>
            <a:r>
              <a:rPr lang="en-US">
                <a:latin typeface="Atkinson Hyperlegible" pitchFamily="2" charset="0"/>
                <a:hlinkClick r:id="rId3"/>
              </a:rPr>
              <a:t>and Digital Learning</a:t>
            </a:r>
            <a:endParaRPr lang="en-US">
              <a:latin typeface="Atkinson Hyperlegible" pitchFamily="2" charset="0"/>
            </a:endParaRPr>
          </a:p>
        </p:txBody>
      </p:sp>
      <p:sp>
        <p:nvSpPr>
          <p:cNvPr id="3" name="Text Placeholder 2">
            <a:extLst>
              <a:ext uri="{FF2B5EF4-FFF2-40B4-BE49-F238E27FC236}">
                <a16:creationId xmlns:a16="http://schemas.microsoft.com/office/drawing/2014/main" id="{EA12D7A0-00BB-032D-59D0-A43DF72CFC65}"/>
              </a:ext>
            </a:extLst>
          </p:cNvPr>
          <p:cNvSpPr>
            <a:spLocks noGrp="1"/>
          </p:cNvSpPr>
          <p:nvPr>
            <p:ph type="body" idx="1"/>
          </p:nvPr>
        </p:nvSpPr>
        <p:spPr>
          <a:xfrm>
            <a:off x="838200" y="1708483"/>
            <a:ext cx="10515600" cy="4468479"/>
          </a:xfrm>
        </p:spPr>
        <p:txBody>
          <a:bodyPr>
            <a:noAutofit/>
          </a:bodyPr>
          <a:lstStyle/>
          <a:p>
            <a:pPr>
              <a:lnSpc>
                <a:spcPct val="100000"/>
              </a:lnSpc>
              <a:spcBef>
                <a:spcPts val="0"/>
              </a:spcBef>
            </a:pPr>
            <a:r>
              <a:rPr lang="en-US" u="sng">
                <a:solidFill>
                  <a:schemeClr val="accent6"/>
                </a:solidFill>
                <a:hlinkClick r:id="rId4">
                  <a:extLst>
                    <a:ext uri="{A12FA001-AC4F-418D-AE19-62706E023703}">
                      <ahyp:hlinkClr xmlns:ahyp="http://schemas.microsoft.com/office/drawing/2018/hyperlinkcolor" val="tx"/>
                    </a:ext>
                  </a:extLst>
                </a:hlinkClick>
              </a:rPr>
              <a:t>Guidance and Considerations for Using Artificial Intelligence in Oklahoma K–12 Schools (Version 3.0)</a:t>
            </a:r>
            <a:endParaRPr lang="en-US" u="sng">
              <a:solidFill>
                <a:schemeClr val="accent6"/>
              </a:solidFill>
            </a:endParaRPr>
          </a:p>
          <a:p>
            <a:pPr lvl="1">
              <a:spcBef>
                <a:spcPts val="0"/>
              </a:spcBef>
            </a:pPr>
            <a:r>
              <a:rPr lang="en-US"/>
              <a:t>AI must support—not replace—professional judgment.</a:t>
            </a:r>
          </a:p>
          <a:p>
            <a:pPr lvl="1">
              <a:spcBef>
                <a:spcPts val="0"/>
              </a:spcBef>
            </a:pPr>
            <a:r>
              <a:rPr lang="en-US"/>
              <a:t>Ethical AI use protects students and promotes equity.</a:t>
            </a:r>
            <a:endParaRPr lang="en-US" u="sng"/>
          </a:p>
          <a:p>
            <a:pPr>
              <a:lnSpc>
                <a:spcPct val="100000"/>
              </a:lnSpc>
              <a:spcBef>
                <a:spcPts val="0"/>
              </a:spcBef>
            </a:pPr>
            <a:r>
              <a:rPr lang="en-US" u="sng">
                <a:hlinkClick r:id="rId5"/>
              </a:rPr>
              <a:t>Model Policy Artificial Intelligence-Updated October 2026</a:t>
            </a:r>
            <a:endParaRPr lang="en-US" u="sng"/>
          </a:p>
          <a:p>
            <a:pPr lvl="1">
              <a:spcBef>
                <a:spcPts val="0"/>
              </a:spcBef>
            </a:pPr>
            <a:r>
              <a:rPr lang="en-US"/>
              <a:t>Ensure accuracy, data privacy, and fairness through vigilant oversight.</a:t>
            </a:r>
          </a:p>
          <a:p>
            <a:pPr lvl="1">
              <a:spcBef>
                <a:spcPts val="0"/>
              </a:spcBef>
            </a:pPr>
            <a:r>
              <a:rPr lang="en-US"/>
              <a:t>Use AI to enhance learning, not replace human judgment.</a:t>
            </a:r>
            <a:endParaRPr lang="en-US" u="sng"/>
          </a:p>
          <a:p>
            <a:pPr>
              <a:lnSpc>
                <a:spcPct val="100000"/>
              </a:lnSpc>
              <a:spcBef>
                <a:spcPts val="0"/>
              </a:spcBef>
            </a:pPr>
            <a:r>
              <a:rPr lang="en-US">
                <a:solidFill>
                  <a:schemeClr val="accent6"/>
                </a:solidFill>
                <a:hlinkClick r:id="rId6">
                  <a:extLst>
                    <a:ext uri="{A12FA001-AC4F-418D-AE19-62706E023703}">
                      <ahyp:hlinkClr xmlns:ahyp="http://schemas.microsoft.com/office/drawing/2018/hyperlinkcolor" val="tx"/>
                    </a:ext>
                  </a:extLst>
                </a:hlinkClick>
              </a:rPr>
              <a:t>Free Asynchronous Courses in OSDE Connect</a:t>
            </a:r>
            <a:endParaRPr lang="en-US">
              <a:solidFill>
                <a:schemeClr val="accent6"/>
              </a:solidFill>
            </a:endParaRPr>
          </a:p>
          <a:p>
            <a:pPr lvl="1">
              <a:lnSpc>
                <a:spcPct val="100000"/>
              </a:lnSpc>
              <a:spcBef>
                <a:spcPts val="0"/>
              </a:spcBef>
            </a:pPr>
            <a:r>
              <a:rPr lang="en-US"/>
              <a:t>Artificial Intelligence (AI) 101 </a:t>
            </a:r>
          </a:p>
          <a:p>
            <a:pPr lvl="1">
              <a:lnSpc>
                <a:spcPct val="100000"/>
              </a:lnSpc>
              <a:spcBef>
                <a:spcPts val="0"/>
              </a:spcBef>
            </a:pPr>
            <a:r>
              <a:rPr lang="en-US"/>
              <a:t>AI for Administrators and School Leaders</a:t>
            </a:r>
          </a:p>
          <a:p>
            <a:pPr lvl="1">
              <a:lnSpc>
                <a:spcPct val="100000"/>
              </a:lnSpc>
              <a:spcBef>
                <a:spcPts val="0"/>
              </a:spcBef>
            </a:pPr>
            <a:r>
              <a:rPr lang="en-US"/>
              <a:t>AI Prompt Writing for K-12 Educators</a:t>
            </a:r>
          </a:p>
          <a:p>
            <a:pPr>
              <a:spcBef>
                <a:spcPts val="0"/>
              </a:spcBef>
            </a:pPr>
            <a:endParaRPr lang="en-US" sz="3200">
              <a:solidFill>
                <a:schemeClr val="dk2"/>
              </a:solidFill>
            </a:endParaRPr>
          </a:p>
        </p:txBody>
      </p:sp>
    </p:spTree>
    <p:extLst>
      <p:ext uri="{BB962C8B-B14F-4D97-AF65-F5344CB8AC3E}">
        <p14:creationId xmlns:p14="http://schemas.microsoft.com/office/powerpoint/2010/main" val="2240455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33903-3877-5A40-CACD-BBE08C2DA564}"/>
              </a:ext>
            </a:extLst>
          </p:cNvPr>
          <p:cNvSpPr>
            <a:spLocks noGrp="1"/>
          </p:cNvSpPr>
          <p:nvPr>
            <p:ph type="title"/>
          </p:nvPr>
        </p:nvSpPr>
        <p:spPr/>
        <p:txBody>
          <a:bodyPr/>
          <a:lstStyle/>
          <a:p>
            <a:r>
              <a:rPr lang="en-US">
                <a:latin typeface="Atkinson Hyperlegible" pitchFamily="2" charset="0"/>
              </a:rPr>
              <a:t>Transition Case Study: David Rose</a:t>
            </a:r>
          </a:p>
        </p:txBody>
      </p:sp>
      <p:sp>
        <p:nvSpPr>
          <p:cNvPr id="4" name="Text Placeholder 3">
            <a:extLst>
              <a:ext uri="{FF2B5EF4-FFF2-40B4-BE49-F238E27FC236}">
                <a16:creationId xmlns:a16="http://schemas.microsoft.com/office/drawing/2014/main" id="{4B7B3449-E2D8-041B-E870-57EC86521A43}"/>
              </a:ext>
            </a:extLst>
          </p:cNvPr>
          <p:cNvSpPr>
            <a:spLocks noGrp="1"/>
          </p:cNvSpPr>
          <p:nvPr>
            <p:ph type="body" idx="1"/>
          </p:nvPr>
        </p:nvSpPr>
        <p:spPr/>
        <p:txBody>
          <a:bodyPr/>
          <a:lstStyle/>
          <a:p>
            <a:r>
              <a:rPr lang="en-US"/>
              <a:t>Adapted Travis</a:t>
            </a:r>
          </a:p>
        </p:txBody>
      </p:sp>
    </p:spTree>
    <p:extLst>
      <p:ext uri="{BB962C8B-B14F-4D97-AF65-F5344CB8AC3E}">
        <p14:creationId xmlns:p14="http://schemas.microsoft.com/office/powerpoint/2010/main" val="16363580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209A1-AA2D-3AD8-7ADD-B359D81786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7568B9-C2EF-365E-F632-E89E0257FB8B}"/>
              </a:ext>
            </a:extLst>
          </p:cNvPr>
          <p:cNvSpPr>
            <a:spLocks noGrp="1"/>
          </p:cNvSpPr>
          <p:nvPr>
            <p:ph type="title"/>
          </p:nvPr>
        </p:nvSpPr>
        <p:spPr>
          <a:xfrm>
            <a:off x="838200" y="365125"/>
            <a:ext cx="10515600" cy="1343359"/>
          </a:xfrm>
        </p:spPr>
        <p:txBody>
          <a:bodyPr/>
          <a:lstStyle/>
          <a:p>
            <a:r>
              <a:rPr lang="en-US">
                <a:latin typeface="Atkinson Hyperlegible" pitchFamily="2" charset="0"/>
              </a:rPr>
              <a:t>David’s Student Profile</a:t>
            </a:r>
          </a:p>
        </p:txBody>
      </p:sp>
      <p:sp>
        <p:nvSpPr>
          <p:cNvPr id="3" name="Text Placeholder 2">
            <a:extLst>
              <a:ext uri="{FF2B5EF4-FFF2-40B4-BE49-F238E27FC236}">
                <a16:creationId xmlns:a16="http://schemas.microsoft.com/office/drawing/2014/main" id="{231388C3-DEA8-9512-3867-8B43477DE935}"/>
              </a:ext>
            </a:extLst>
          </p:cNvPr>
          <p:cNvSpPr>
            <a:spLocks noGrp="1"/>
          </p:cNvSpPr>
          <p:nvPr>
            <p:ph type="body" idx="1"/>
          </p:nvPr>
        </p:nvSpPr>
        <p:spPr>
          <a:xfrm>
            <a:off x="838200" y="1864895"/>
            <a:ext cx="10515600" cy="4312068"/>
          </a:xfrm>
        </p:spPr>
        <p:txBody>
          <a:bodyPr>
            <a:noAutofit/>
          </a:bodyPr>
          <a:lstStyle/>
          <a:p>
            <a:pPr>
              <a:lnSpc>
                <a:spcPct val="100000"/>
              </a:lnSpc>
              <a:spcBef>
                <a:spcPts val="1200"/>
              </a:spcBef>
              <a:defRPr/>
            </a:pPr>
            <a:r>
              <a:rPr lang="en-US" sz="3200" b="1">
                <a:solidFill>
                  <a:srgbClr val="000000"/>
                </a:solidFill>
                <a:latin typeface="Atkinson Hyperlegible Next" pitchFamily="2" charset="0"/>
                <a:cs typeface="Arial"/>
                <a:sym typeface="Arial"/>
              </a:rPr>
              <a:t>Name:</a:t>
            </a:r>
            <a:r>
              <a:rPr lang="en-US" sz="3200">
                <a:solidFill>
                  <a:srgbClr val="000000"/>
                </a:solidFill>
                <a:latin typeface="Atkinson Hyperlegible Next" pitchFamily="2" charset="0"/>
                <a:cs typeface="Arial"/>
                <a:sym typeface="Arial"/>
              </a:rPr>
              <a:t>  David Rose</a:t>
            </a:r>
            <a:endParaRPr lang="en-US" sz="3200" b="1">
              <a:solidFill>
                <a:srgbClr val="000000"/>
              </a:solidFill>
              <a:latin typeface="Atkinson Hyperlegible Next" pitchFamily="2" charset="0"/>
              <a:cs typeface="Arial"/>
              <a:sym typeface="Arial"/>
            </a:endParaRPr>
          </a:p>
          <a:p>
            <a:pPr>
              <a:lnSpc>
                <a:spcPct val="100000"/>
              </a:lnSpc>
              <a:spcBef>
                <a:spcPts val="1200"/>
              </a:spcBef>
              <a:defRPr/>
            </a:pPr>
            <a:r>
              <a:rPr lang="en-US" sz="3200" b="1">
                <a:solidFill>
                  <a:srgbClr val="000000"/>
                </a:solidFill>
                <a:latin typeface="Atkinson Hyperlegible Next" pitchFamily="2" charset="0"/>
                <a:cs typeface="Arial"/>
                <a:sym typeface="Arial"/>
              </a:rPr>
              <a:t>Case Managers: </a:t>
            </a:r>
            <a:r>
              <a:rPr lang="en-US" sz="3200">
                <a:solidFill>
                  <a:srgbClr val="000000"/>
                </a:solidFill>
                <a:latin typeface="Atkinson Hyperlegible Next" pitchFamily="2" charset="0"/>
                <a:cs typeface="Arial"/>
                <a:sym typeface="Arial"/>
              </a:rPr>
              <a:t>Johnny Rose</a:t>
            </a:r>
          </a:p>
          <a:p>
            <a:pPr>
              <a:lnSpc>
                <a:spcPct val="100000"/>
              </a:lnSpc>
              <a:spcBef>
                <a:spcPts val="1200"/>
              </a:spcBef>
              <a:defRPr/>
            </a:pPr>
            <a:r>
              <a:rPr lang="en-US" sz="3200" b="1">
                <a:solidFill>
                  <a:srgbClr val="000000"/>
                </a:solidFill>
                <a:latin typeface="Atkinson Hyperlegible Next" pitchFamily="2" charset="0"/>
                <a:cs typeface="Arial"/>
                <a:sym typeface="Arial"/>
              </a:rPr>
              <a:t>Age:</a:t>
            </a:r>
            <a:r>
              <a:rPr lang="en-US" sz="3200">
                <a:solidFill>
                  <a:srgbClr val="000000"/>
                </a:solidFill>
                <a:latin typeface="Atkinson Hyperlegible Next" pitchFamily="2" charset="0"/>
                <a:cs typeface="Arial"/>
                <a:sym typeface="Arial"/>
              </a:rPr>
              <a:t> 15</a:t>
            </a:r>
          </a:p>
          <a:p>
            <a:pPr>
              <a:lnSpc>
                <a:spcPct val="100000"/>
              </a:lnSpc>
              <a:spcBef>
                <a:spcPts val="1200"/>
              </a:spcBef>
              <a:defRPr/>
            </a:pPr>
            <a:r>
              <a:rPr lang="en-US" sz="3200" b="1">
                <a:solidFill>
                  <a:srgbClr val="000000"/>
                </a:solidFill>
                <a:latin typeface="Atkinson Hyperlegible Next" pitchFamily="2" charset="0"/>
                <a:cs typeface="Arial"/>
                <a:sym typeface="Arial"/>
              </a:rPr>
              <a:t>Grade:</a:t>
            </a:r>
            <a:r>
              <a:rPr lang="en-US" sz="3200">
                <a:solidFill>
                  <a:srgbClr val="000000"/>
                </a:solidFill>
                <a:latin typeface="Atkinson Hyperlegible Next" pitchFamily="2" charset="0"/>
                <a:cs typeface="Arial"/>
                <a:sym typeface="Arial"/>
              </a:rPr>
              <a:t> 10 </a:t>
            </a:r>
          </a:p>
          <a:p>
            <a:pPr>
              <a:lnSpc>
                <a:spcPct val="100000"/>
              </a:lnSpc>
              <a:spcBef>
                <a:spcPts val="1200"/>
              </a:spcBef>
              <a:defRPr/>
            </a:pPr>
            <a:r>
              <a:rPr lang="en-US" sz="3200" b="1">
                <a:solidFill>
                  <a:srgbClr val="000000"/>
                </a:solidFill>
                <a:latin typeface="Atkinson Hyperlegible Next" pitchFamily="2" charset="0"/>
                <a:cs typeface="Arial"/>
                <a:sym typeface="Arial"/>
              </a:rPr>
              <a:t>Special Education Category: </a:t>
            </a:r>
            <a:r>
              <a:rPr lang="en-US" sz="3200">
                <a:solidFill>
                  <a:srgbClr val="000000"/>
                </a:solidFill>
                <a:latin typeface="Atkinson Hyperlegible Next" pitchFamily="2" charset="0"/>
                <a:cs typeface="Arial"/>
                <a:sym typeface="Arial"/>
              </a:rPr>
              <a:t>Intellectual Disabilities</a:t>
            </a:r>
          </a:p>
        </p:txBody>
      </p:sp>
    </p:spTree>
    <p:extLst>
      <p:ext uri="{BB962C8B-B14F-4D97-AF65-F5344CB8AC3E}">
        <p14:creationId xmlns:p14="http://schemas.microsoft.com/office/powerpoint/2010/main" val="29340315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D85A8-763B-6DA4-DFCD-0D829976B4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B1673-AFEB-DB55-B4B5-2366ABBB5250}"/>
              </a:ext>
            </a:extLst>
          </p:cNvPr>
          <p:cNvSpPr>
            <a:spLocks noGrp="1"/>
          </p:cNvSpPr>
          <p:nvPr>
            <p:ph type="title"/>
          </p:nvPr>
        </p:nvSpPr>
        <p:spPr>
          <a:xfrm>
            <a:off x="838200" y="365125"/>
            <a:ext cx="10515600" cy="1343359"/>
          </a:xfrm>
        </p:spPr>
        <p:txBody>
          <a:bodyPr/>
          <a:lstStyle/>
          <a:p>
            <a:r>
              <a:rPr lang="en-US">
                <a:latin typeface="Atkinson Hyperlegible" pitchFamily="2" charset="0"/>
              </a:rPr>
              <a:t>Assessment Battery for David</a:t>
            </a:r>
          </a:p>
        </p:txBody>
      </p:sp>
      <p:sp>
        <p:nvSpPr>
          <p:cNvPr id="3" name="Text Placeholder 2">
            <a:extLst>
              <a:ext uri="{FF2B5EF4-FFF2-40B4-BE49-F238E27FC236}">
                <a16:creationId xmlns:a16="http://schemas.microsoft.com/office/drawing/2014/main" id="{B7D1E779-049A-546E-42AA-EFEFFE10F636}"/>
              </a:ext>
            </a:extLst>
          </p:cNvPr>
          <p:cNvSpPr>
            <a:spLocks noGrp="1"/>
          </p:cNvSpPr>
          <p:nvPr>
            <p:ph type="body" idx="1"/>
          </p:nvPr>
        </p:nvSpPr>
        <p:spPr>
          <a:xfrm>
            <a:off x="838200" y="1864895"/>
            <a:ext cx="10515600" cy="4312068"/>
          </a:xfrm>
        </p:spPr>
        <p:txBody>
          <a:bodyPr>
            <a:noAutofit/>
          </a:bodyPr>
          <a:lstStyle/>
          <a:p>
            <a:pPr>
              <a:lnSpc>
                <a:spcPct val="100000"/>
              </a:lnSpc>
              <a:spcBef>
                <a:spcPts val="0"/>
              </a:spcBef>
              <a:defRPr/>
            </a:pPr>
            <a:r>
              <a:rPr lang="en-US">
                <a:solidFill>
                  <a:srgbClr val="000000"/>
                </a:solidFill>
                <a:latin typeface="Atkinson Hyperlegible Next" pitchFamily="2" charset="0"/>
                <a:cs typeface="Arial"/>
                <a:sym typeface="Arial"/>
              </a:rPr>
              <a:t>Pictorial Interest Inventory-SHEN </a:t>
            </a:r>
            <a:endParaRPr lang="en-US">
              <a:solidFill>
                <a:srgbClr val="187BC0"/>
              </a:solidFill>
              <a:latin typeface="Atkinson Hyperlegible Next" pitchFamily="2" charset="0"/>
              <a:cs typeface="Arial"/>
              <a:sym typeface="Arial"/>
            </a:endParaRPr>
          </a:p>
          <a:p>
            <a:pPr>
              <a:lnSpc>
                <a:spcPct val="100000"/>
              </a:lnSpc>
              <a:spcBef>
                <a:spcPts val="0"/>
              </a:spcBef>
              <a:defRPr/>
            </a:pPr>
            <a:r>
              <a:rPr lang="en-US">
                <a:solidFill>
                  <a:srgbClr val="000000"/>
                </a:solidFill>
                <a:latin typeface="Atkinson Hyperlegible Next" pitchFamily="2" charset="0"/>
                <a:cs typeface="Arial"/>
                <a:sym typeface="Arial"/>
              </a:rPr>
              <a:t>“What Jobs Do I Like” Worksheet from JOB Characteristics I Like Employment Goals Reproducible (Situational Assessment)</a:t>
            </a:r>
            <a:endParaRPr lang="en-US">
              <a:solidFill>
                <a:srgbClr val="187BC0"/>
              </a:solidFill>
              <a:latin typeface="Atkinson Hyperlegible Next" pitchFamily="2" charset="0"/>
              <a:cs typeface="Arial"/>
              <a:sym typeface="Arial"/>
            </a:endParaRPr>
          </a:p>
          <a:p>
            <a:pPr>
              <a:lnSpc>
                <a:spcPct val="100000"/>
              </a:lnSpc>
              <a:spcBef>
                <a:spcPts val="0"/>
              </a:spcBef>
              <a:defRPr/>
            </a:pPr>
            <a:r>
              <a:rPr lang="en-US">
                <a:solidFill>
                  <a:srgbClr val="000000"/>
                </a:solidFill>
                <a:latin typeface="Atkinson Hyperlegible Next" pitchFamily="2" charset="0"/>
                <a:cs typeface="Arial"/>
                <a:sym typeface="Arial"/>
              </a:rPr>
              <a:t>Personal Preferences Indicators (PII)</a:t>
            </a:r>
          </a:p>
          <a:p>
            <a:pPr>
              <a:lnSpc>
                <a:spcPct val="100000"/>
              </a:lnSpc>
              <a:spcBef>
                <a:spcPts val="0"/>
              </a:spcBef>
              <a:defRPr/>
            </a:pPr>
            <a:r>
              <a:rPr lang="en-US">
                <a:solidFill>
                  <a:srgbClr val="000000"/>
                </a:solidFill>
                <a:latin typeface="Atkinson Hyperlegible Next" pitchFamily="2" charset="0"/>
                <a:cs typeface="Arial"/>
                <a:sym typeface="Arial"/>
              </a:rPr>
              <a:t>Transition Rating Scale 2.0 (Parent and Teacher Forms)</a:t>
            </a:r>
          </a:p>
          <a:p>
            <a:pPr>
              <a:lnSpc>
                <a:spcPct val="100000"/>
              </a:lnSpc>
              <a:spcBef>
                <a:spcPts val="0"/>
              </a:spcBef>
              <a:defRPr/>
            </a:pPr>
            <a:r>
              <a:rPr lang="en-US">
                <a:solidFill>
                  <a:srgbClr val="000000"/>
                </a:solidFill>
                <a:latin typeface="Atkinson Hyperlegible Next" pitchFamily="2" charset="0"/>
                <a:cs typeface="Arial"/>
                <a:sym typeface="Arial"/>
              </a:rPr>
              <a:t>Direct Observation Data</a:t>
            </a:r>
          </a:p>
          <a:p>
            <a:pPr>
              <a:lnSpc>
                <a:spcPct val="100000"/>
              </a:lnSpc>
              <a:spcBef>
                <a:spcPts val="0"/>
              </a:spcBef>
              <a:defRPr/>
            </a:pPr>
            <a:r>
              <a:rPr lang="en-US">
                <a:solidFill>
                  <a:srgbClr val="000000"/>
                </a:solidFill>
                <a:latin typeface="Atkinson Hyperlegible Next" pitchFamily="2" charset="0"/>
                <a:cs typeface="Arial"/>
                <a:sym typeface="Arial"/>
              </a:rPr>
              <a:t>Parent Input</a:t>
            </a:r>
          </a:p>
          <a:p>
            <a:pPr marL="50800" indent="0">
              <a:lnSpc>
                <a:spcPct val="100000"/>
              </a:lnSpc>
              <a:spcBef>
                <a:spcPts val="0"/>
              </a:spcBef>
              <a:buNone/>
            </a:pPr>
            <a:endParaRPr lang="en-US" sz="3200">
              <a:solidFill>
                <a:schemeClr val="dk2"/>
              </a:solidFill>
            </a:endParaRPr>
          </a:p>
        </p:txBody>
      </p:sp>
    </p:spTree>
    <p:extLst>
      <p:ext uri="{BB962C8B-B14F-4D97-AF65-F5344CB8AC3E}">
        <p14:creationId xmlns:p14="http://schemas.microsoft.com/office/powerpoint/2010/main" val="16765818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75">
          <a:extLst>
            <a:ext uri="{FF2B5EF4-FFF2-40B4-BE49-F238E27FC236}">
              <a16:creationId xmlns:a16="http://schemas.microsoft.com/office/drawing/2014/main" id="{FB226754-F3FD-120D-9227-D0FC57CEF980}"/>
            </a:ext>
          </a:extLst>
        </p:cNvPr>
        <p:cNvGrpSpPr/>
        <p:nvPr/>
      </p:nvGrpSpPr>
      <p:grpSpPr>
        <a:xfrm>
          <a:off x="0" y="0"/>
          <a:ext cx="0" cy="0"/>
          <a:chOff x="0" y="0"/>
          <a:chExt cx="0" cy="0"/>
        </a:xfrm>
      </p:grpSpPr>
      <p:sp>
        <p:nvSpPr>
          <p:cNvPr id="76" name="Google Shape;76;p3">
            <a:extLst>
              <a:ext uri="{FF2B5EF4-FFF2-40B4-BE49-F238E27FC236}">
                <a16:creationId xmlns:a16="http://schemas.microsoft.com/office/drawing/2014/main" id="{4BEB1DBE-9744-42BE-B347-72F3C23BE33E}"/>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tkinson Hyperlegible" pitchFamily="2" charset="0"/>
              </a:rPr>
              <a:t>David’s Present Levels</a:t>
            </a:r>
          </a:p>
        </p:txBody>
      </p:sp>
      <p:sp>
        <p:nvSpPr>
          <p:cNvPr id="2" name="Text Placeholder 1">
            <a:extLst>
              <a:ext uri="{FF2B5EF4-FFF2-40B4-BE49-F238E27FC236}">
                <a16:creationId xmlns:a16="http://schemas.microsoft.com/office/drawing/2014/main" id="{DB8BC2A8-77F9-DB14-621A-7D7BB8E05B43}"/>
              </a:ext>
              <a:ext uri="{C183D7F6-B498-43B3-948B-1728B52AA6E4}">
                <adec:decorative xmlns:adec="http://schemas.microsoft.com/office/drawing/2017/decorative" val="1"/>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C258CC07-9823-9061-0BC7-0D0E314A6582}"/>
              </a:ext>
              <a:ext uri="{C183D7F6-B498-43B3-948B-1728B52AA6E4}">
                <adec:decorative xmlns:adec="http://schemas.microsoft.com/office/drawing/2017/decorative" val="1"/>
              </a:ext>
            </a:extLst>
          </p:cNvPr>
          <p:cNvSpPr>
            <a:spLocks noGrp="1"/>
          </p:cNvSpPr>
          <p:nvPr>
            <p:ph type="body" idx="3"/>
          </p:nvPr>
        </p:nvSpPr>
        <p:spPr/>
        <p:txBody>
          <a:bodyPr/>
          <a:lstStyle/>
          <a:p>
            <a:endParaRPr lang="en-US"/>
          </a:p>
        </p:txBody>
      </p:sp>
      <p:sp>
        <p:nvSpPr>
          <p:cNvPr id="6" name="Rectangle: Rounded Corners 5">
            <a:extLst>
              <a:ext uri="{FF2B5EF4-FFF2-40B4-BE49-F238E27FC236}">
                <a16:creationId xmlns:a16="http://schemas.microsoft.com/office/drawing/2014/main" id="{D948142B-8B4D-9E42-1197-9E31B48681AC}"/>
              </a:ext>
            </a:extLst>
          </p:cNvPr>
          <p:cNvSpPr/>
          <p:nvPr/>
        </p:nvSpPr>
        <p:spPr>
          <a:xfrm>
            <a:off x="513829" y="1690688"/>
            <a:ext cx="11164342" cy="820283"/>
          </a:xfrm>
          <a:prstGeom prst="roundRect">
            <a:avLst/>
          </a:prstGeom>
          <a:solidFill>
            <a:srgbClr val="0066A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Arial" panose="020B0604020202020204"/>
                <a:ea typeface="+mn-ea"/>
                <a:cs typeface="+mn-cs"/>
                <a:sym typeface="Arial"/>
              </a:rPr>
              <a:t>Present Levels of Performance including Current Transition Assessment Results</a:t>
            </a:r>
          </a:p>
        </p:txBody>
      </p:sp>
      <p:sp>
        <p:nvSpPr>
          <p:cNvPr id="7" name="Rectangle: Rounded Corners 6">
            <a:extLst>
              <a:ext uri="{FF2B5EF4-FFF2-40B4-BE49-F238E27FC236}">
                <a16:creationId xmlns:a16="http://schemas.microsoft.com/office/drawing/2014/main" id="{B48F9D7F-B111-1B71-1F09-FFC99D8818D4}"/>
              </a:ext>
            </a:extLst>
          </p:cNvPr>
          <p:cNvSpPr/>
          <p:nvPr/>
        </p:nvSpPr>
        <p:spPr>
          <a:xfrm>
            <a:off x="513829" y="2608717"/>
            <a:ext cx="11164342" cy="820283"/>
          </a:xfrm>
          <a:prstGeom prst="roundRect">
            <a:avLst/>
          </a:prstGeom>
          <a:solidFill>
            <a:srgbClr val="1CA6DF"/>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D1393C17-5A4D-F8A5-4A2D-81726ADA6F90}"/>
              </a:ext>
            </a:extLst>
          </p:cNvPr>
          <p:cNvSpPr/>
          <p:nvPr/>
        </p:nvSpPr>
        <p:spPr>
          <a:xfrm>
            <a:off x="513829" y="3526746"/>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819D7490-4DD5-275A-0A14-4CBFF8425920}"/>
              </a:ext>
            </a:extLst>
          </p:cNvPr>
          <p:cNvSpPr/>
          <p:nvPr/>
        </p:nvSpPr>
        <p:spPr>
          <a:xfrm>
            <a:off x="513829" y="4444775"/>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Courses of Study</a:t>
            </a:r>
          </a:p>
        </p:txBody>
      </p:sp>
      <p:sp>
        <p:nvSpPr>
          <p:cNvPr id="10" name="Rectangle: Rounded Corners 9">
            <a:extLst>
              <a:ext uri="{FF2B5EF4-FFF2-40B4-BE49-F238E27FC236}">
                <a16:creationId xmlns:a16="http://schemas.microsoft.com/office/drawing/2014/main" id="{9AF34375-A10A-6BE8-F99D-031FD966A60E}"/>
              </a:ext>
            </a:extLst>
          </p:cNvPr>
          <p:cNvSpPr/>
          <p:nvPr/>
        </p:nvSpPr>
        <p:spPr>
          <a:xfrm>
            <a:off x="513829" y="5362804"/>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Coordinated Set of Activities</a:t>
            </a:r>
          </a:p>
        </p:txBody>
      </p:sp>
    </p:spTree>
    <p:extLst>
      <p:ext uri="{BB962C8B-B14F-4D97-AF65-F5344CB8AC3E}">
        <p14:creationId xmlns:p14="http://schemas.microsoft.com/office/powerpoint/2010/main" val="2387980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908BB-002F-8B97-F22B-991E330365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5F88FF-0339-A727-FDC5-7A69C31A59C2}"/>
              </a:ext>
            </a:extLst>
          </p:cNvPr>
          <p:cNvSpPr>
            <a:spLocks noGrp="1"/>
          </p:cNvSpPr>
          <p:nvPr>
            <p:ph type="title"/>
          </p:nvPr>
        </p:nvSpPr>
        <p:spPr>
          <a:xfrm>
            <a:off x="838200" y="365125"/>
            <a:ext cx="10515600" cy="1343359"/>
          </a:xfrm>
        </p:spPr>
        <p:txBody>
          <a:bodyPr/>
          <a:lstStyle/>
          <a:p>
            <a:r>
              <a:rPr lang="en-US">
                <a:latin typeface="Atkinson Hyperlegible" pitchFamily="2" charset="0"/>
              </a:rPr>
              <a:t>David’s Present Levels: </a:t>
            </a:r>
            <a:br>
              <a:rPr lang="en-US">
                <a:latin typeface="Atkinson Hyperlegible" pitchFamily="2" charset="0"/>
              </a:rPr>
            </a:br>
            <a:r>
              <a:rPr lang="en-US">
                <a:latin typeface="Atkinson Hyperlegible" pitchFamily="2" charset="0"/>
              </a:rPr>
              <a:t>Objective Statement 1</a:t>
            </a:r>
          </a:p>
        </p:txBody>
      </p:sp>
      <p:sp>
        <p:nvSpPr>
          <p:cNvPr id="3" name="Text Placeholder 2">
            <a:extLst>
              <a:ext uri="{FF2B5EF4-FFF2-40B4-BE49-F238E27FC236}">
                <a16:creationId xmlns:a16="http://schemas.microsoft.com/office/drawing/2014/main" id="{83B49623-FF5A-5367-684B-AB07C34FE535}"/>
              </a:ext>
            </a:extLst>
          </p:cNvPr>
          <p:cNvSpPr>
            <a:spLocks noGrp="1"/>
          </p:cNvSpPr>
          <p:nvPr>
            <p:ph type="body" idx="1"/>
          </p:nvPr>
        </p:nvSpPr>
        <p:spPr>
          <a:xfrm>
            <a:off x="620110" y="1708484"/>
            <a:ext cx="10909738" cy="4468478"/>
          </a:xfrm>
        </p:spPr>
        <p:txBody>
          <a:bodyPr>
            <a:noAutofit/>
          </a:bodyPr>
          <a:lstStyle/>
          <a:p>
            <a:pPr marL="50800" indent="0">
              <a:lnSpc>
                <a:spcPct val="100000"/>
              </a:lnSpc>
              <a:spcBef>
                <a:spcPts val="0"/>
              </a:spcBef>
              <a:buNone/>
            </a:pPr>
            <a:r>
              <a:rPr lang="en-US" sz="2400"/>
              <a:t>David Rose is a 10th grade student at Schitt’s Creek High School. He has limited verbal abilities, but has a few catch phrases such as, “I am good, thanks though”, “Quick no”, “Eat glass”, “Join the club” and “Uninterested." He also communicates through facial expressions. He smiles when he is happy and purses his lips and/or rolls eyes to express dislike. He uses gestures such as pointing or waving.</a:t>
            </a:r>
          </a:p>
          <a:p>
            <a:pPr marL="50800" indent="0">
              <a:lnSpc>
                <a:spcPct val="100000"/>
              </a:lnSpc>
              <a:spcBef>
                <a:spcPts val="0"/>
              </a:spcBef>
              <a:buNone/>
            </a:pPr>
            <a:r>
              <a:rPr lang="en-US" sz="2400"/>
              <a:t>David can make choices when options are given to him and he uses his communication board with prompting, but he does not usually share his preferences on his own. Often, he communicates by using physical contact, such as grabbing someone’s arm to get their attention or slapping. This type of behavior has been happening more often, and staff are keeping track so they can support him in learning safer and more appropriate ways to get attention.</a:t>
            </a:r>
            <a:endParaRPr lang="en-US" sz="2400">
              <a:solidFill>
                <a:srgbClr val="187BC0"/>
              </a:solidFill>
            </a:endParaRPr>
          </a:p>
          <a:p>
            <a:pPr marL="50800" indent="0">
              <a:lnSpc>
                <a:spcPct val="100000"/>
              </a:lnSpc>
              <a:spcBef>
                <a:spcPts val="0"/>
              </a:spcBef>
              <a:buNone/>
            </a:pPr>
            <a:endParaRPr lang="en-US" sz="3200">
              <a:solidFill>
                <a:schemeClr val="dk2"/>
              </a:solidFill>
            </a:endParaRPr>
          </a:p>
        </p:txBody>
      </p:sp>
    </p:spTree>
    <p:extLst>
      <p:ext uri="{BB962C8B-B14F-4D97-AF65-F5344CB8AC3E}">
        <p14:creationId xmlns:p14="http://schemas.microsoft.com/office/powerpoint/2010/main" val="258605471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30379-9BB9-C147-09ED-188B56F9F0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8BD2C6-B037-FB80-6AF4-A13EAE91E18E}"/>
              </a:ext>
            </a:extLst>
          </p:cNvPr>
          <p:cNvSpPr>
            <a:spLocks noGrp="1"/>
          </p:cNvSpPr>
          <p:nvPr>
            <p:ph type="title"/>
          </p:nvPr>
        </p:nvSpPr>
        <p:spPr>
          <a:xfrm>
            <a:off x="838200" y="365125"/>
            <a:ext cx="10515600" cy="1343359"/>
          </a:xfrm>
        </p:spPr>
        <p:txBody>
          <a:bodyPr/>
          <a:lstStyle/>
          <a:p>
            <a:r>
              <a:rPr lang="en-US" dirty="0">
                <a:latin typeface="Atkinson Hyperlegible" pitchFamily="2" charset="0"/>
              </a:rPr>
              <a:t>David’s Present Levels: </a:t>
            </a:r>
            <a:br>
              <a:rPr lang="en-US" dirty="0">
                <a:latin typeface="Atkinson Hyperlegible" pitchFamily="2" charset="0"/>
              </a:rPr>
            </a:br>
            <a:r>
              <a:rPr lang="en-US" dirty="0">
                <a:latin typeface="Atkinson Hyperlegible" pitchFamily="2" charset="0"/>
              </a:rPr>
              <a:t>Objective Statement 2</a:t>
            </a:r>
          </a:p>
        </p:txBody>
      </p:sp>
      <p:sp>
        <p:nvSpPr>
          <p:cNvPr id="3" name="Text Placeholder 2">
            <a:extLst>
              <a:ext uri="{FF2B5EF4-FFF2-40B4-BE49-F238E27FC236}">
                <a16:creationId xmlns:a16="http://schemas.microsoft.com/office/drawing/2014/main" id="{C3276F72-2761-EBF5-FD39-A2378D03C5FD}"/>
              </a:ext>
            </a:extLst>
          </p:cNvPr>
          <p:cNvSpPr>
            <a:spLocks noGrp="1"/>
          </p:cNvSpPr>
          <p:nvPr>
            <p:ph type="body" idx="1"/>
          </p:nvPr>
        </p:nvSpPr>
        <p:spPr>
          <a:xfrm>
            <a:off x="838200" y="1629103"/>
            <a:ext cx="10515600" cy="4547860"/>
          </a:xfrm>
        </p:spPr>
        <p:txBody>
          <a:bodyPr>
            <a:noAutofit/>
          </a:bodyPr>
          <a:lstStyle/>
          <a:p>
            <a:pPr marL="50800" indent="0">
              <a:lnSpc>
                <a:spcPct val="100000"/>
              </a:lnSpc>
              <a:spcBef>
                <a:spcPts val="0"/>
              </a:spcBef>
              <a:buNone/>
            </a:pPr>
            <a:r>
              <a:rPr lang="en-US" sz="2400" dirty="0"/>
              <a:t>David has many strengths, especially with computers and using assistive technology. He likes to know the rules or expectations. He feels most comfortable in small group settings with his preferred people. He prefers to be indoors and participate in structured activities. </a:t>
            </a:r>
          </a:p>
          <a:p>
            <a:pPr marL="50800" indent="0">
              <a:lnSpc>
                <a:spcPct val="100000"/>
              </a:lnSpc>
              <a:spcBef>
                <a:spcPts val="0"/>
              </a:spcBef>
              <a:buNone/>
            </a:pPr>
            <a:r>
              <a:rPr lang="en-US" sz="2400" dirty="0"/>
              <a:t>David enjoys listening to music and loves pop culture. His interests in culinary arts or high-end food can be used to motivate him. Areas where he needs support include communicating his choices more independently, using appropriate ways to get attention, and improving his mealtime independence.</a:t>
            </a:r>
            <a:r>
              <a:rPr lang="en-US" sz="2400" dirty="0">
                <a:solidFill>
                  <a:srgbClr val="000000"/>
                </a:solidFill>
              </a:rPr>
              <a:t> David</a:t>
            </a:r>
            <a:r>
              <a:rPr lang="en-US" sz="2400" dirty="0"/>
              <a:t> can dress himself. He prefers to only wear black and white. </a:t>
            </a:r>
            <a:endParaRPr lang="en-US" sz="2400" dirty="0">
              <a:highlight>
                <a:srgbClr val="FFFF00"/>
              </a:highlight>
            </a:endParaRPr>
          </a:p>
          <a:p>
            <a:pPr>
              <a:lnSpc>
                <a:spcPct val="100000"/>
              </a:lnSpc>
              <a:spcBef>
                <a:spcPts val="0"/>
              </a:spcBef>
            </a:pPr>
            <a:endParaRPr lang="en-US" sz="3200" dirty="0">
              <a:solidFill>
                <a:schemeClr val="dk2"/>
              </a:solidFill>
            </a:endParaRPr>
          </a:p>
        </p:txBody>
      </p:sp>
    </p:spTree>
    <p:extLst>
      <p:ext uri="{BB962C8B-B14F-4D97-AF65-F5344CB8AC3E}">
        <p14:creationId xmlns:p14="http://schemas.microsoft.com/office/powerpoint/2010/main" val="32627353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08128-0755-5001-D66C-CBFFC38B78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F8E2C3-2A4C-3CE5-A5FD-8DD70E64C000}"/>
              </a:ext>
            </a:extLst>
          </p:cNvPr>
          <p:cNvSpPr>
            <a:spLocks noGrp="1"/>
          </p:cNvSpPr>
          <p:nvPr>
            <p:ph type="title"/>
          </p:nvPr>
        </p:nvSpPr>
        <p:spPr>
          <a:xfrm>
            <a:off x="838200" y="365125"/>
            <a:ext cx="10515600" cy="1343359"/>
          </a:xfrm>
        </p:spPr>
        <p:txBody>
          <a:bodyPr/>
          <a:lstStyle/>
          <a:p>
            <a:r>
              <a:rPr lang="en-US">
                <a:latin typeface="Atkinson Hyperlegible" pitchFamily="2" charset="0"/>
              </a:rPr>
              <a:t>David’s Strengths</a:t>
            </a:r>
          </a:p>
        </p:txBody>
      </p:sp>
      <p:sp>
        <p:nvSpPr>
          <p:cNvPr id="3" name="Text Placeholder 2">
            <a:extLst>
              <a:ext uri="{FF2B5EF4-FFF2-40B4-BE49-F238E27FC236}">
                <a16:creationId xmlns:a16="http://schemas.microsoft.com/office/drawing/2014/main" id="{7DBA55A5-E98E-79B5-4D0F-2250E30742B6}"/>
              </a:ext>
            </a:extLst>
          </p:cNvPr>
          <p:cNvSpPr>
            <a:spLocks noGrp="1"/>
          </p:cNvSpPr>
          <p:nvPr>
            <p:ph type="body" idx="1"/>
          </p:nvPr>
        </p:nvSpPr>
        <p:spPr>
          <a:xfrm>
            <a:off x="838200" y="1385740"/>
            <a:ext cx="10515600" cy="4791223"/>
          </a:xfrm>
        </p:spPr>
        <p:txBody>
          <a:bodyPr>
            <a:noAutofit/>
          </a:bodyPr>
          <a:lstStyle/>
          <a:p>
            <a:pPr>
              <a:lnSpc>
                <a:spcPct val="100000"/>
              </a:lnSpc>
              <a:spcBef>
                <a:spcPts val="0"/>
              </a:spcBef>
              <a:defRPr/>
            </a:pPr>
            <a:r>
              <a:rPr lang="en-US" dirty="0">
                <a:solidFill>
                  <a:srgbClr val="000000"/>
                </a:solidFill>
                <a:latin typeface="Atkinson Hyperlegible Next" pitchFamily="2" charset="0"/>
                <a:cs typeface="Arial"/>
                <a:sym typeface="Arial"/>
              </a:rPr>
              <a:t>David is mobile and his upper body is strong (parent and staff input).</a:t>
            </a:r>
          </a:p>
          <a:p>
            <a:pPr>
              <a:lnSpc>
                <a:spcPct val="100000"/>
              </a:lnSpc>
              <a:spcBef>
                <a:spcPts val="0"/>
              </a:spcBef>
              <a:defRPr/>
            </a:pPr>
            <a:r>
              <a:rPr lang="en-US" dirty="0">
                <a:solidFill>
                  <a:srgbClr val="000000"/>
                </a:solidFill>
                <a:latin typeface="Atkinson Hyperlegible Next" pitchFamily="2" charset="0"/>
                <a:cs typeface="Arial"/>
                <a:sym typeface="Arial"/>
              </a:rPr>
              <a:t>David can make simple choices using PECS (PII, SL data). </a:t>
            </a:r>
          </a:p>
          <a:p>
            <a:pPr>
              <a:lnSpc>
                <a:spcPct val="100000"/>
              </a:lnSpc>
              <a:spcBef>
                <a:spcPts val="0"/>
              </a:spcBef>
              <a:defRPr/>
            </a:pPr>
            <a:r>
              <a:rPr lang="en-US" dirty="0">
                <a:solidFill>
                  <a:srgbClr val="000000"/>
                </a:solidFill>
                <a:latin typeface="Atkinson Hyperlegible Next" pitchFamily="2" charset="0"/>
                <a:cs typeface="Arial"/>
                <a:sym typeface="Arial"/>
              </a:rPr>
              <a:t>He can use an </a:t>
            </a:r>
            <a:r>
              <a:rPr lang="en-US" dirty="0" err="1">
                <a:solidFill>
                  <a:srgbClr val="000000"/>
                </a:solidFill>
                <a:latin typeface="Atkinson Hyperlegible Next" pitchFamily="2" charset="0"/>
                <a:cs typeface="Arial"/>
                <a:sym typeface="Arial"/>
              </a:rPr>
              <a:t>i</a:t>
            </a:r>
            <a:r>
              <a:rPr lang="en-US" dirty="0">
                <a:solidFill>
                  <a:srgbClr val="000000"/>
                </a:solidFill>
                <a:latin typeface="Atkinson Hyperlegible Next" pitchFamily="2" charset="0"/>
                <a:cs typeface="Arial"/>
                <a:sym typeface="Arial"/>
              </a:rPr>
              <a:t>-Pad to play specific games and complete tasks (PII). </a:t>
            </a:r>
          </a:p>
          <a:p>
            <a:pPr>
              <a:lnSpc>
                <a:spcPct val="100000"/>
              </a:lnSpc>
              <a:spcBef>
                <a:spcPts val="0"/>
              </a:spcBef>
              <a:defRPr/>
            </a:pPr>
            <a:r>
              <a:rPr lang="en-US" dirty="0">
                <a:solidFill>
                  <a:srgbClr val="000000"/>
                </a:solidFill>
                <a:latin typeface="Atkinson Hyperlegible Next" pitchFamily="2" charset="0"/>
                <a:cs typeface="Arial"/>
                <a:sym typeface="Arial"/>
              </a:rPr>
              <a:t>David has a younger sister that attends school with him and is has a best friend named Stevie (PPI, family input).</a:t>
            </a:r>
          </a:p>
          <a:p>
            <a:pPr>
              <a:lnSpc>
                <a:spcPct val="100000"/>
              </a:lnSpc>
              <a:spcBef>
                <a:spcPts val="0"/>
              </a:spcBef>
              <a:defRPr/>
            </a:pPr>
            <a:r>
              <a:rPr lang="en-US" dirty="0">
                <a:solidFill>
                  <a:srgbClr val="000000"/>
                </a:solidFill>
                <a:latin typeface="Atkinson Hyperlegible Next" pitchFamily="2" charset="0"/>
                <a:cs typeface="Arial"/>
                <a:sym typeface="Arial"/>
              </a:rPr>
              <a:t>He shows eagerness to connect with others over his preferred topics (PPI).</a:t>
            </a:r>
            <a:endParaRPr lang="en-US" sz="3200" b="1" dirty="0">
              <a:solidFill>
                <a:schemeClr val="dk2"/>
              </a:solidFill>
              <a:latin typeface="Atkinson Hyperlegible Next" pitchFamily="2" charset="0"/>
              <a:cs typeface="Arial"/>
              <a:sym typeface="Arial"/>
            </a:endParaRPr>
          </a:p>
          <a:p>
            <a:pPr>
              <a:lnSpc>
                <a:spcPct val="100000"/>
              </a:lnSpc>
              <a:spcBef>
                <a:spcPts val="0"/>
              </a:spcBef>
              <a:defRPr/>
            </a:pPr>
            <a:r>
              <a:rPr lang="en-US" dirty="0">
                <a:solidFill>
                  <a:schemeClr val="dk2"/>
                </a:solidFill>
                <a:latin typeface="Atkinson Hyperlegible Next" pitchFamily="2" charset="0"/>
                <a:cs typeface="Arial"/>
                <a:sym typeface="Arial"/>
              </a:rPr>
              <a:t>He is able to express his feelings through facial expressions. </a:t>
            </a:r>
            <a:endParaRPr lang="en-US" dirty="0">
              <a:solidFill>
                <a:srgbClr val="000000"/>
              </a:solidFill>
              <a:latin typeface="Atkinson Hyperlegible Next" pitchFamily="2" charset="0"/>
              <a:cs typeface="Arial"/>
              <a:sym typeface="Arial"/>
            </a:endParaRPr>
          </a:p>
        </p:txBody>
      </p:sp>
    </p:spTree>
    <p:extLst>
      <p:ext uri="{BB962C8B-B14F-4D97-AF65-F5344CB8AC3E}">
        <p14:creationId xmlns:p14="http://schemas.microsoft.com/office/powerpoint/2010/main" val="354344806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1D707-01D9-9341-B19F-90ADD3425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9420F3-74B5-3806-EACC-62C297AD2CD1}"/>
              </a:ext>
            </a:extLst>
          </p:cNvPr>
          <p:cNvSpPr>
            <a:spLocks noGrp="1"/>
          </p:cNvSpPr>
          <p:nvPr>
            <p:ph type="title"/>
          </p:nvPr>
        </p:nvSpPr>
        <p:spPr>
          <a:xfrm>
            <a:off x="838200" y="365125"/>
            <a:ext cx="10515600" cy="1343359"/>
          </a:xfrm>
        </p:spPr>
        <p:txBody>
          <a:bodyPr/>
          <a:lstStyle/>
          <a:p>
            <a:r>
              <a:rPr lang="en-US">
                <a:latin typeface="Atkinson Hyperlegible" pitchFamily="2" charset="0"/>
              </a:rPr>
              <a:t>David’s Interests</a:t>
            </a:r>
          </a:p>
        </p:txBody>
      </p:sp>
      <p:sp>
        <p:nvSpPr>
          <p:cNvPr id="3" name="Text Placeholder 2">
            <a:extLst>
              <a:ext uri="{FF2B5EF4-FFF2-40B4-BE49-F238E27FC236}">
                <a16:creationId xmlns:a16="http://schemas.microsoft.com/office/drawing/2014/main" id="{178A5E0A-099F-6FAF-0378-B1E32DA57C77}"/>
              </a:ext>
            </a:extLst>
          </p:cNvPr>
          <p:cNvSpPr>
            <a:spLocks noGrp="1"/>
          </p:cNvSpPr>
          <p:nvPr>
            <p:ph type="body" idx="1"/>
          </p:nvPr>
        </p:nvSpPr>
        <p:spPr>
          <a:xfrm>
            <a:off x="838200" y="1864895"/>
            <a:ext cx="10515600" cy="4312068"/>
          </a:xfrm>
        </p:spPr>
        <p:txBody>
          <a:bodyPr>
            <a:noAutofit/>
          </a:bodyPr>
          <a:lstStyle/>
          <a:p>
            <a:pPr>
              <a:lnSpc>
                <a:spcPct val="100000"/>
              </a:lnSpc>
              <a:spcBef>
                <a:spcPts val="1200"/>
              </a:spcBef>
              <a:defRPr/>
            </a:pPr>
            <a:r>
              <a:rPr lang="en-US" sz="3200" dirty="0">
                <a:solidFill>
                  <a:srgbClr val="000000"/>
                </a:solidFill>
                <a:latin typeface="Arial"/>
                <a:cs typeface="Arial"/>
                <a:sym typeface="Arial"/>
              </a:rPr>
              <a:t>He is interested in pop culture, culinary arts, fashion, and Japanese culture.</a:t>
            </a:r>
          </a:p>
          <a:p>
            <a:pPr>
              <a:lnSpc>
                <a:spcPct val="100000"/>
              </a:lnSpc>
              <a:spcBef>
                <a:spcPts val="1200"/>
              </a:spcBef>
              <a:defRPr/>
            </a:pPr>
            <a:r>
              <a:rPr lang="en-US" sz="3200" dirty="0">
                <a:solidFill>
                  <a:srgbClr val="000000"/>
                </a:solidFill>
                <a:latin typeface="Arial"/>
                <a:cs typeface="Arial"/>
                <a:sym typeface="Arial"/>
              </a:rPr>
              <a:t>He likes to look in fashion magazines and watch videos about fashion and skin care.</a:t>
            </a:r>
            <a:endParaRPr lang="en-US" sz="4000" dirty="0">
              <a:solidFill>
                <a:srgbClr val="000000"/>
              </a:solidFill>
              <a:latin typeface="Arial"/>
              <a:cs typeface="Arial"/>
              <a:sym typeface="Arial"/>
            </a:endParaRPr>
          </a:p>
          <a:p>
            <a:pPr>
              <a:lnSpc>
                <a:spcPct val="100000"/>
              </a:lnSpc>
              <a:spcBef>
                <a:spcPts val="1200"/>
              </a:spcBef>
              <a:defRPr/>
            </a:pPr>
            <a:r>
              <a:rPr lang="en-US" sz="3200" dirty="0">
                <a:solidFill>
                  <a:srgbClr val="000000"/>
                </a:solidFill>
                <a:latin typeface="Arial"/>
                <a:cs typeface="Arial"/>
                <a:sym typeface="Arial"/>
              </a:rPr>
              <a:t>He enjoys listening to Mariah Carey.</a:t>
            </a:r>
          </a:p>
          <a:p>
            <a:pPr>
              <a:lnSpc>
                <a:spcPct val="100000"/>
              </a:lnSpc>
              <a:spcBef>
                <a:spcPts val="1200"/>
              </a:spcBef>
              <a:defRPr/>
            </a:pPr>
            <a:r>
              <a:rPr lang="en-US" sz="3200" dirty="0">
                <a:solidFill>
                  <a:srgbClr val="000000"/>
                </a:solidFill>
                <a:latin typeface="Arial"/>
                <a:cs typeface="Arial"/>
                <a:sym typeface="Arial"/>
              </a:rPr>
              <a:t>He likes to play board games. </a:t>
            </a:r>
          </a:p>
          <a:p>
            <a:pPr marL="50800" indent="0">
              <a:lnSpc>
                <a:spcPct val="100000"/>
              </a:lnSpc>
              <a:spcBef>
                <a:spcPts val="0"/>
              </a:spcBef>
              <a:buNone/>
            </a:pPr>
            <a:endParaRPr lang="en-US" sz="3200" dirty="0">
              <a:solidFill>
                <a:schemeClr val="dk2"/>
              </a:solidFill>
            </a:endParaRPr>
          </a:p>
        </p:txBody>
      </p:sp>
    </p:spTree>
    <p:extLst>
      <p:ext uri="{BB962C8B-B14F-4D97-AF65-F5344CB8AC3E}">
        <p14:creationId xmlns:p14="http://schemas.microsoft.com/office/powerpoint/2010/main" val="310490032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75">
          <a:extLst>
            <a:ext uri="{FF2B5EF4-FFF2-40B4-BE49-F238E27FC236}">
              <a16:creationId xmlns:a16="http://schemas.microsoft.com/office/drawing/2014/main" id="{E63B3414-981E-6736-B060-DAE4FE846007}"/>
            </a:ext>
          </a:extLst>
        </p:cNvPr>
        <p:cNvGrpSpPr/>
        <p:nvPr/>
      </p:nvGrpSpPr>
      <p:grpSpPr>
        <a:xfrm>
          <a:off x="0" y="0"/>
          <a:ext cx="0" cy="0"/>
          <a:chOff x="0" y="0"/>
          <a:chExt cx="0" cy="0"/>
        </a:xfrm>
      </p:grpSpPr>
      <p:sp>
        <p:nvSpPr>
          <p:cNvPr id="76" name="Google Shape;76;p3">
            <a:extLst>
              <a:ext uri="{FF2B5EF4-FFF2-40B4-BE49-F238E27FC236}">
                <a16:creationId xmlns:a16="http://schemas.microsoft.com/office/drawing/2014/main" id="{5F065F2C-A1F4-0721-997C-D9D68A5AF045}"/>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tkinson Hyperlegible" pitchFamily="2" charset="0"/>
              </a:rPr>
              <a:t>David’s Postsecondary Goals</a:t>
            </a:r>
            <a:endParaRPr>
              <a:latin typeface="Atkinson Hyperlegible" pitchFamily="2" charset="0"/>
            </a:endParaRPr>
          </a:p>
        </p:txBody>
      </p:sp>
      <p:sp>
        <p:nvSpPr>
          <p:cNvPr id="6" name="Rectangle: Rounded Corners 5">
            <a:extLst>
              <a:ext uri="{FF2B5EF4-FFF2-40B4-BE49-F238E27FC236}">
                <a16:creationId xmlns:a16="http://schemas.microsoft.com/office/drawing/2014/main" id="{6DC94CA3-D899-C76C-E298-41E74CA88BC3}"/>
              </a:ext>
            </a:extLst>
          </p:cNvPr>
          <p:cNvSpPr/>
          <p:nvPr/>
        </p:nvSpPr>
        <p:spPr>
          <a:xfrm>
            <a:off x="513829" y="1690688"/>
            <a:ext cx="11164342" cy="820283"/>
          </a:xfrm>
          <a:prstGeom prst="roundRect">
            <a:avLst/>
          </a:prstGeom>
          <a:solidFill>
            <a:srgbClr val="1CA6DF"/>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Present Levels of Performance including Current Transition Assessment Results</a:t>
            </a:r>
          </a:p>
        </p:txBody>
      </p:sp>
      <p:sp>
        <p:nvSpPr>
          <p:cNvPr id="7" name="Rectangle: Rounded Corners 6">
            <a:extLst>
              <a:ext uri="{FF2B5EF4-FFF2-40B4-BE49-F238E27FC236}">
                <a16:creationId xmlns:a16="http://schemas.microsoft.com/office/drawing/2014/main" id="{379D664E-1102-3135-4837-C6BB2E27F270}"/>
              </a:ext>
            </a:extLst>
          </p:cNvPr>
          <p:cNvSpPr/>
          <p:nvPr/>
        </p:nvSpPr>
        <p:spPr>
          <a:xfrm>
            <a:off x="513829" y="2608717"/>
            <a:ext cx="11164342" cy="820283"/>
          </a:xfrm>
          <a:prstGeom prst="roundRect">
            <a:avLst/>
          </a:prstGeom>
          <a:solidFill>
            <a:srgbClr val="0066A6"/>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2DF0A143-ED6D-7FF5-42EB-AF3710E99261}"/>
              </a:ext>
            </a:extLst>
          </p:cNvPr>
          <p:cNvSpPr/>
          <p:nvPr/>
        </p:nvSpPr>
        <p:spPr>
          <a:xfrm>
            <a:off x="513829" y="3526746"/>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2769F97A-9040-234A-9314-42926681F7AD}"/>
              </a:ext>
            </a:extLst>
          </p:cNvPr>
          <p:cNvSpPr/>
          <p:nvPr/>
        </p:nvSpPr>
        <p:spPr>
          <a:xfrm>
            <a:off x="513829" y="4444775"/>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Courses of Study</a:t>
            </a:r>
          </a:p>
        </p:txBody>
      </p:sp>
      <p:sp>
        <p:nvSpPr>
          <p:cNvPr id="10" name="Rectangle: Rounded Corners 9">
            <a:extLst>
              <a:ext uri="{FF2B5EF4-FFF2-40B4-BE49-F238E27FC236}">
                <a16:creationId xmlns:a16="http://schemas.microsoft.com/office/drawing/2014/main" id="{A831DAC2-1533-3A1C-BB47-067A764079D8}"/>
              </a:ext>
            </a:extLst>
          </p:cNvPr>
          <p:cNvSpPr/>
          <p:nvPr/>
        </p:nvSpPr>
        <p:spPr>
          <a:xfrm>
            <a:off x="513829" y="5362804"/>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Coordinated Set of Activities</a:t>
            </a:r>
          </a:p>
        </p:txBody>
      </p:sp>
    </p:spTree>
    <p:extLst>
      <p:ext uri="{BB962C8B-B14F-4D97-AF65-F5344CB8AC3E}">
        <p14:creationId xmlns:p14="http://schemas.microsoft.com/office/powerpoint/2010/main" val="12956331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E42EB-4AF1-EBC1-2B6C-0DBB719970C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2F0FD348-5374-55E5-6263-63C3F8B4F275}"/>
              </a:ext>
            </a:extLst>
          </p:cNvPr>
          <p:cNvSpPr>
            <a:spLocks noGrp="1"/>
          </p:cNvSpPr>
          <p:nvPr>
            <p:ph type="title"/>
          </p:nvPr>
        </p:nvSpPr>
        <p:spPr/>
        <p:txBody>
          <a:bodyPr/>
          <a:lstStyle/>
          <a:p>
            <a:r>
              <a:rPr lang="en-US">
                <a:latin typeface="Atkinson Hyperlegible" pitchFamily="2" charset="0"/>
                <a:cs typeface="Arial" panose="020B0604020202020204" pitchFamily="34" charset="0"/>
              </a:rPr>
              <a:t>Food Service Career Picture Selections</a:t>
            </a:r>
          </a:p>
        </p:txBody>
      </p:sp>
      <p:pic>
        <p:nvPicPr>
          <p:cNvPr id="18" name="Content Placeholder 17" descr="A cafeteria worker is putting food on a tray">
            <a:extLst>
              <a:ext uri="{FF2B5EF4-FFF2-40B4-BE49-F238E27FC236}">
                <a16:creationId xmlns:a16="http://schemas.microsoft.com/office/drawing/2014/main" id="{DEFAD1C0-38E6-24F9-2DF4-502114E5C8F2}"/>
              </a:ext>
            </a:extLst>
          </p:cNvPr>
          <p:cNvPicPr>
            <a:picLocks noGrp="1" noChangeAspect="1"/>
          </p:cNvPicPr>
          <p:nvPr>
            <p:ph idx="4294967295"/>
          </p:nvPr>
        </p:nvPicPr>
        <p:blipFill>
          <a:blip r:embed="rId2"/>
          <a:stretch>
            <a:fillRect/>
          </a:stretch>
        </p:blipFill>
        <p:spPr>
          <a:xfrm>
            <a:off x="1082565" y="2151446"/>
            <a:ext cx="2211388" cy="2971800"/>
          </a:xfrm>
          <a:prstGeom prst="rect">
            <a:avLst/>
          </a:prstGeom>
        </p:spPr>
      </p:pic>
      <p:pic>
        <p:nvPicPr>
          <p:cNvPr id="15" name="Picture 14" descr="a man in a chef's hat is cutting up vegetables">
            <a:extLst>
              <a:ext uri="{FF2B5EF4-FFF2-40B4-BE49-F238E27FC236}">
                <a16:creationId xmlns:a16="http://schemas.microsoft.com/office/drawing/2014/main" id="{D9599649-E006-3BEC-CC8E-10FE1901097E}"/>
              </a:ext>
            </a:extLst>
          </p:cNvPr>
          <p:cNvPicPr>
            <a:picLocks noChangeAspect="1"/>
          </p:cNvPicPr>
          <p:nvPr/>
        </p:nvPicPr>
        <p:blipFill>
          <a:blip r:embed="rId3"/>
          <a:stretch>
            <a:fillRect/>
          </a:stretch>
        </p:blipFill>
        <p:spPr>
          <a:xfrm>
            <a:off x="4537655" y="2372908"/>
            <a:ext cx="2381582" cy="3134162"/>
          </a:xfrm>
          <a:prstGeom prst="rect">
            <a:avLst/>
          </a:prstGeom>
        </p:spPr>
      </p:pic>
      <p:pic>
        <p:nvPicPr>
          <p:cNvPr id="22" name="Picture 21" descr="a fast food worker is cooking">
            <a:extLst>
              <a:ext uri="{FF2B5EF4-FFF2-40B4-BE49-F238E27FC236}">
                <a16:creationId xmlns:a16="http://schemas.microsoft.com/office/drawing/2014/main" id="{11F99A1B-EBA5-D3D9-3357-17C3DF884AE2}"/>
              </a:ext>
            </a:extLst>
          </p:cNvPr>
          <p:cNvPicPr>
            <a:picLocks noChangeAspect="1"/>
          </p:cNvPicPr>
          <p:nvPr/>
        </p:nvPicPr>
        <p:blipFill>
          <a:blip r:embed="rId4"/>
          <a:stretch>
            <a:fillRect/>
          </a:stretch>
        </p:blipFill>
        <p:spPr>
          <a:xfrm>
            <a:off x="8015940" y="1878435"/>
            <a:ext cx="2686425" cy="3334215"/>
          </a:xfrm>
          <a:prstGeom prst="rect">
            <a:avLst/>
          </a:prstGeom>
        </p:spPr>
      </p:pic>
    </p:spTree>
    <p:extLst>
      <p:ext uri="{BB962C8B-B14F-4D97-AF65-F5344CB8AC3E}">
        <p14:creationId xmlns:p14="http://schemas.microsoft.com/office/powerpoint/2010/main" val="30659528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D39BE-37A5-E109-0024-55140DABF53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8A85B95-3290-AA20-159E-0D9200DFF0D2}"/>
              </a:ext>
            </a:extLst>
          </p:cNvPr>
          <p:cNvSpPr>
            <a:spLocks noGrp="1"/>
          </p:cNvSpPr>
          <p:nvPr>
            <p:ph type="title"/>
          </p:nvPr>
        </p:nvSpPr>
        <p:spPr/>
        <p:txBody>
          <a:bodyPr/>
          <a:lstStyle/>
          <a:p>
            <a:r>
              <a:rPr lang="en-US">
                <a:latin typeface="Atkinson Hyperlegible" pitchFamily="2" charset="0"/>
              </a:rPr>
              <a:t>Food Service Picture Selections - 2</a:t>
            </a:r>
          </a:p>
        </p:txBody>
      </p:sp>
      <p:pic>
        <p:nvPicPr>
          <p:cNvPr id="5" name="Content Placeholder 5" descr="a young man is wiping tables at a fast food restaurant">
            <a:extLst>
              <a:ext uri="{FF2B5EF4-FFF2-40B4-BE49-F238E27FC236}">
                <a16:creationId xmlns:a16="http://schemas.microsoft.com/office/drawing/2014/main" id="{40963B57-0069-FB8B-A570-1316FA10CBA3}"/>
              </a:ext>
            </a:extLst>
          </p:cNvPr>
          <p:cNvPicPr>
            <a:picLocks noGrp="1" noChangeAspect="1"/>
          </p:cNvPicPr>
          <p:nvPr>
            <p:ph idx="4294967295"/>
          </p:nvPr>
        </p:nvPicPr>
        <p:blipFill>
          <a:blip r:embed="rId2"/>
          <a:stretch>
            <a:fillRect/>
          </a:stretch>
        </p:blipFill>
        <p:spPr>
          <a:xfrm>
            <a:off x="1429407" y="1991002"/>
            <a:ext cx="2362200" cy="3324225"/>
          </a:xfrm>
          <a:prstGeom prst="rect">
            <a:avLst/>
          </a:prstGeom>
        </p:spPr>
      </p:pic>
      <p:pic>
        <p:nvPicPr>
          <p:cNvPr id="7" name="Picture 6" descr="a man in a black t-shirt is washing dishes in the kitchen of a restaurant">
            <a:extLst>
              <a:ext uri="{FF2B5EF4-FFF2-40B4-BE49-F238E27FC236}">
                <a16:creationId xmlns:a16="http://schemas.microsoft.com/office/drawing/2014/main" id="{F7345D2D-606E-1684-37F2-37785092FE1D}"/>
              </a:ext>
            </a:extLst>
          </p:cNvPr>
          <p:cNvPicPr>
            <a:picLocks noChangeAspect="1"/>
          </p:cNvPicPr>
          <p:nvPr/>
        </p:nvPicPr>
        <p:blipFill>
          <a:blip r:embed="rId3"/>
          <a:stretch>
            <a:fillRect/>
          </a:stretch>
        </p:blipFill>
        <p:spPr>
          <a:xfrm>
            <a:off x="4687248" y="1809771"/>
            <a:ext cx="2476846" cy="3686689"/>
          </a:xfrm>
          <a:prstGeom prst="rect">
            <a:avLst/>
          </a:prstGeom>
        </p:spPr>
      </p:pic>
      <p:pic>
        <p:nvPicPr>
          <p:cNvPr id="25" name="Picture 24" descr="a man is ordering food at a fast food restaurant. There is a young person in an orange shirt taking his order.">
            <a:extLst>
              <a:ext uri="{FF2B5EF4-FFF2-40B4-BE49-F238E27FC236}">
                <a16:creationId xmlns:a16="http://schemas.microsoft.com/office/drawing/2014/main" id="{66D9A35E-85A2-6BD8-90D2-D6623C406D32}"/>
              </a:ext>
            </a:extLst>
          </p:cNvPr>
          <p:cNvPicPr>
            <a:picLocks noChangeAspect="1"/>
          </p:cNvPicPr>
          <p:nvPr/>
        </p:nvPicPr>
        <p:blipFill>
          <a:blip r:embed="rId4"/>
          <a:stretch>
            <a:fillRect/>
          </a:stretch>
        </p:blipFill>
        <p:spPr>
          <a:xfrm>
            <a:off x="7922113" y="1750390"/>
            <a:ext cx="2372056" cy="3572374"/>
          </a:xfrm>
          <a:prstGeom prst="rect">
            <a:avLst/>
          </a:prstGeom>
        </p:spPr>
      </p:pic>
    </p:spTree>
    <p:extLst>
      <p:ext uri="{BB962C8B-B14F-4D97-AF65-F5344CB8AC3E}">
        <p14:creationId xmlns:p14="http://schemas.microsoft.com/office/powerpoint/2010/main" val="19028243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1FD4A3-8556-7E7F-F6F2-9E1E0D020DAF}"/>
              </a:ext>
            </a:extLst>
          </p:cNvPr>
          <p:cNvSpPr>
            <a:spLocks noGrp="1"/>
          </p:cNvSpPr>
          <p:nvPr>
            <p:ph type="title"/>
          </p:nvPr>
        </p:nvSpPr>
        <p:spPr/>
        <p:txBody>
          <a:bodyPr/>
          <a:lstStyle/>
          <a:p>
            <a:r>
              <a:rPr lang="en-US">
                <a:latin typeface="Atkinson Hyperlegible" pitchFamily="2" charset="0"/>
              </a:rPr>
              <a:t>Caring For Others Picture Selections</a:t>
            </a:r>
          </a:p>
        </p:txBody>
      </p:sp>
      <p:pic>
        <p:nvPicPr>
          <p:cNvPr id="9" name="Picture 8" descr="a lady is helping an elderly woman get out of her chair">
            <a:extLst>
              <a:ext uri="{FF2B5EF4-FFF2-40B4-BE49-F238E27FC236}">
                <a16:creationId xmlns:a16="http://schemas.microsoft.com/office/drawing/2014/main" id="{D5F1E42B-EA03-6029-889E-3B0B72A4CED5}"/>
              </a:ext>
            </a:extLst>
          </p:cNvPr>
          <p:cNvPicPr>
            <a:picLocks noChangeAspect="1"/>
          </p:cNvPicPr>
          <p:nvPr/>
        </p:nvPicPr>
        <p:blipFill>
          <a:blip r:embed="rId2"/>
          <a:stretch>
            <a:fillRect/>
          </a:stretch>
        </p:blipFill>
        <p:spPr>
          <a:xfrm>
            <a:off x="1479862" y="1899149"/>
            <a:ext cx="2257740" cy="3543795"/>
          </a:xfrm>
          <a:prstGeom prst="rect">
            <a:avLst/>
          </a:prstGeom>
        </p:spPr>
      </p:pic>
      <p:pic>
        <p:nvPicPr>
          <p:cNvPr id="11" name="Picture 10" descr="two women are making a hospital bed">
            <a:extLst>
              <a:ext uri="{FF2B5EF4-FFF2-40B4-BE49-F238E27FC236}">
                <a16:creationId xmlns:a16="http://schemas.microsoft.com/office/drawing/2014/main" id="{461E1503-5224-40F7-BAAB-03728E436691}"/>
              </a:ext>
            </a:extLst>
          </p:cNvPr>
          <p:cNvPicPr>
            <a:picLocks noChangeAspect="1"/>
          </p:cNvPicPr>
          <p:nvPr/>
        </p:nvPicPr>
        <p:blipFill>
          <a:blip r:embed="rId3"/>
          <a:stretch>
            <a:fillRect/>
          </a:stretch>
        </p:blipFill>
        <p:spPr>
          <a:xfrm>
            <a:off x="4778872" y="1833318"/>
            <a:ext cx="2257740" cy="3496163"/>
          </a:xfrm>
          <a:prstGeom prst="rect">
            <a:avLst/>
          </a:prstGeom>
        </p:spPr>
      </p:pic>
      <p:pic>
        <p:nvPicPr>
          <p:cNvPr id="13" name="Picture 12" descr="a young man in hospital scrubs is pushing a lady with a broken arm in a wheelchair at the hospital">
            <a:extLst>
              <a:ext uri="{FF2B5EF4-FFF2-40B4-BE49-F238E27FC236}">
                <a16:creationId xmlns:a16="http://schemas.microsoft.com/office/drawing/2014/main" id="{1F395EBA-A4D5-73DB-E7BC-AE85EB4DFB14}"/>
              </a:ext>
            </a:extLst>
          </p:cNvPr>
          <p:cNvPicPr>
            <a:picLocks noChangeAspect="1"/>
          </p:cNvPicPr>
          <p:nvPr/>
        </p:nvPicPr>
        <p:blipFill>
          <a:blip r:embed="rId4"/>
          <a:stretch>
            <a:fillRect/>
          </a:stretch>
        </p:blipFill>
        <p:spPr>
          <a:xfrm>
            <a:off x="8042585" y="1707230"/>
            <a:ext cx="2238687" cy="3820058"/>
          </a:xfrm>
          <a:prstGeom prst="rect">
            <a:avLst/>
          </a:prstGeom>
        </p:spPr>
      </p:pic>
    </p:spTree>
    <p:extLst>
      <p:ext uri="{BB962C8B-B14F-4D97-AF65-F5344CB8AC3E}">
        <p14:creationId xmlns:p14="http://schemas.microsoft.com/office/powerpoint/2010/main" val="181117041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9E6D1-3B75-D129-158E-2511B3FE23A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D6DCEC9-02D6-B1E2-F359-DD613769DCAC}"/>
              </a:ext>
            </a:extLst>
          </p:cNvPr>
          <p:cNvSpPr>
            <a:spLocks noGrp="1"/>
          </p:cNvSpPr>
          <p:nvPr>
            <p:ph type="title"/>
          </p:nvPr>
        </p:nvSpPr>
        <p:spPr/>
        <p:txBody>
          <a:bodyPr>
            <a:normAutofit/>
          </a:bodyPr>
          <a:lstStyle/>
          <a:p>
            <a:r>
              <a:rPr lang="en-US" sz="4200">
                <a:latin typeface="Atkinson Hyperlegible" pitchFamily="2" charset="0"/>
              </a:rPr>
              <a:t>Career For Others Picture Selections - 2</a:t>
            </a:r>
          </a:p>
        </p:txBody>
      </p:sp>
      <p:pic>
        <p:nvPicPr>
          <p:cNvPr id="19" name="Picture 18" descr="several dogs are running around playing at a doggy daycare">
            <a:extLst>
              <a:ext uri="{FF2B5EF4-FFF2-40B4-BE49-F238E27FC236}">
                <a16:creationId xmlns:a16="http://schemas.microsoft.com/office/drawing/2014/main" id="{4C160DDD-2870-351E-E4FB-ACAA6F0B2DA6}"/>
              </a:ext>
            </a:extLst>
          </p:cNvPr>
          <p:cNvPicPr>
            <a:picLocks noChangeAspect="1"/>
          </p:cNvPicPr>
          <p:nvPr/>
        </p:nvPicPr>
        <p:blipFill>
          <a:blip r:embed="rId2"/>
          <a:stretch>
            <a:fillRect/>
          </a:stretch>
        </p:blipFill>
        <p:spPr>
          <a:xfrm>
            <a:off x="1734239" y="1688469"/>
            <a:ext cx="2143424" cy="3696216"/>
          </a:xfrm>
          <a:prstGeom prst="rect">
            <a:avLst/>
          </a:prstGeom>
        </p:spPr>
      </p:pic>
      <p:pic>
        <p:nvPicPr>
          <p:cNvPr id="17" name="Picture 16" descr="a daycare worker is interacting with two toddlers">
            <a:extLst>
              <a:ext uri="{FF2B5EF4-FFF2-40B4-BE49-F238E27FC236}">
                <a16:creationId xmlns:a16="http://schemas.microsoft.com/office/drawing/2014/main" id="{FDC26C2B-1FC7-9DA1-E1C8-DFA9E0C700A1}"/>
              </a:ext>
            </a:extLst>
          </p:cNvPr>
          <p:cNvPicPr>
            <a:picLocks noChangeAspect="1"/>
          </p:cNvPicPr>
          <p:nvPr/>
        </p:nvPicPr>
        <p:blipFill>
          <a:blip r:embed="rId3"/>
          <a:stretch>
            <a:fillRect/>
          </a:stretch>
        </p:blipFill>
        <p:spPr>
          <a:xfrm>
            <a:off x="4924261" y="1704734"/>
            <a:ext cx="2343477" cy="3448531"/>
          </a:xfrm>
          <a:prstGeom prst="rect">
            <a:avLst/>
          </a:prstGeom>
        </p:spPr>
      </p:pic>
      <p:pic>
        <p:nvPicPr>
          <p:cNvPr id="21" name="Picture 20" descr="a vet tech is holding a black-striped cat">
            <a:extLst>
              <a:ext uri="{FF2B5EF4-FFF2-40B4-BE49-F238E27FC236}">
                <a16:creationId xmlns:a16="http://schemas.microsoft.com/office/drawing/2014/main" id="{1AB5643D-775D-B276-E20B-37F140B14155}"/>
              </a:ext>
            </a:extLst>
          </p:cNvPr>
          <p:cNvPicPr>
            <a:picLocks noChangeAspect="1"/>
          </p:cNvPicPr>
          <p:nvPr/>
        </p:nvPicPr>
        <p:blipFill>
          <a:blip r:embed="rId4"/>
          <a:stretch>
            <a:fillRect/>
          </a:stretch>
        </p:blipFill>
        <p:spPr>
          <a:xfrm>
            <a:off x="7996909" y="1797752"/>
            <a:ext cx="2419688" cy="3334215"/>
          </a:xfrm>
          <a:prstGeom prst="rect">
            <a:avLst/>
          </a:prstGeom>
        </p:spPr>
      </p:pic>
    </p:spTree>
    <p:extLst>
      <p:ext uri="{BB962C8B-B14F-4D97-AF65-F5344CB8AC3E}">
        <p14:creationId xmlns:p14="http://schemas.microsoft.com/office/powerpoint/2010/main" val="9049934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CA3C4D5-CB3C-6843-C5F4-CEE627BE7458}"/>
              </a:ext>
            </a:extLst>
          </p:cNvPr>
          <p:cNvSpPr>
            <a:spLocks noGrp="1"/>
          </p:cNvSpPr>
          <p:nvPr>
            <p:ph type="title"/>
          </p:nvPr>
        </p:nvSpPr>
        <p:spPr/>
        <p:txBody>
          <a:bodyPr/>
          <a:lstStyle/>
          <a:p>
            <a:r>
              <a:rPr lang="en-US">
                <a:latin typeface="Atkinson Hyperlegible" pitchFamily="2" charset="0"/>
              </a:rPr>
              <a:t>Pictorial Interest Inventory</a:t>
            </a:r>
            <a:br>
              <a:rPr lang="en-US">
                <a:latin typeface="Atkinson Hyperlegible" pitchFamily="2" charset="0"/>
              </a:rPr>
            </a:br>
            <a:r>
              <a:rPr lang="en-US">
                <a:latin typeface="Atkinson Hyperlegible" pitchFamily="2" charset="0"/>
              </a:rPr>
              <a:t>Top Interests</a:t>
            </a:r>
          </a:p>
        </p:txBody>
      </p:sp>
      <p:pic>
        <p:nvPicPr>
          <p:cNvPr id="6" name="Picture 5" descr="Travis's Score Sheet for the Pictorial Interest Inventory. He selected 2 pictures from food services and 2 pictures from caring for others.">
            <a:extLst>
              <a:ext uri="{FF2B5EF4-FFF2-40B4-BE49-F238E27FC236}">
                <a16:creationId xmlns:a16="http://schemas.microsoft.com/office/drawing/2014/main" id="{03CC80C7-ECE2-34E1-C468-7F07B6A08498}"/>
              </a:ext>
            </a:extLst>
          </p:cNvPr>
          <p:cNvPicPr>
            <a:picLocks noChangeAspect="1"/>
          </p:cNvPicPr>
          <p:nvPr/>
        </p:nvPicPr>
        <p:blipFill>
          <a:blip r:embed="rId2"/>
          <a:stretch>
            <a:fillRect/>
          </a:stretch>
        </p:blipFill>
        <p:spPr>
          <a:xfrm>
            <a:off x="2313355" y="1554874"/>
            <a:ext cx="7466922" cy="4548942"/>
          </a:xfrm>
          <a:prstGeom prst="rect">
            <a:avLst/>
          </a:prstGeom>
        </p:spPr>
      </p:pic>
    </p:spTree>
    <p:extLst>
      <p:ext uri="{BB962C8B-B14F-4D97-AF65-F5344CB8AC3E}">
        <p14:creationId xmlns:p14="http://schemas.microsoft.com/office/powerpoint/2010/main" val="4303118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8E8E9-3199-AE08-F18E-A3AAE25007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A3B35D-53C1-7538-88FA-FF43E09697C1}"/>
              </a:ext>
            </a:extLst>
          </p:cNvPr>
          <p:cNvSpPr>
            <a:spLocks noGrp="1"/>
          </p:cNvSpPr>
          <p:nvPr>
            <p:ph type="title"/>
          </p:nvPr>
        </p:nvSpPr>
        <p:spPr>
          <a:xfrm>
            <a:off x="838200" y="365125"/>
            <a:ext cx="10515600" cy="1343359"/>
          </a:xfrm>
        </p:spPr>
        <p:txBody>
          <a:bodyPr/>
          <a:lstStyle/>
          <a:p>
            <a:r>
              <a:rPr lang="en-US">
                <a:latin typeface="Atkinson Hyperlegible" pitchFamily="2" charset="0"/>
              </a:rPr>
              <a:t>What caught David’s Eye?</a:t>
            </a:r>
          </a:p>
        </p:txBody>
      </p:sp>
      <p:sp>
        <p:nvSpPr>
          <p:cNvPr id="3" name="Text Placeholder 2">
            <a:extLst>
              <a:ext uri="{FF2B5EF4-FFF2-40B4-BE49-F238E27FC236}">
                <a16:creationId xmlns:a16="http://schemas.microsoft.com/office/drawing/2014/main" id="{4EB72A89-35E8-359E-9D2B-765E2E651CB5}"/>
              </a:ext>
            </a:extLst>
          </p:cNvPr>
          <p:cNvSpPr>
            <a:spLocks noGrp="1"/>
          </p:cNvSpPr>
          <p:nvPr>
            <p:ph type="body" idx="1"/>
          </p:nvPr>
        </p:nvSpPr>
        <p:spPr>
          <a:xfrm>
            <a:off x="838200" y="1864895"/>
            <a:ext cx="10515600" cy="4312068"/>
          </a:xfrm>
        </p:spPr>
        <p:txBody>
          <a:bodyPr>
            <a:noAutofit/>
          </a:bodyPr>
          <a:lstStyle/>
          <a:p>
            <a:r>
              <a:rPr lang="en-US" sz="3200" dirty="0"/>
              <a:t>What do you notice about the pictures David selected in the Food Services careers?</a:t>
            </a:r>
          </a:p>
          <a:p>
            <a:r>
              <a:rPr lang="en-US" sz="3200" dirty="0"/>
              <a:t>What do you notice about the pictures David selected in the Caring for Others careers?</a:t>
            </a:r>
          </a:p>
          <a:p>
            <a:pPr marL="50800" indent="0">
              <a:lnSpc>
                <a:spcPct val="100000"/>
              </a:lnSpc>
              <a:spcBef>
                <a:spcPts val="0"/>
              </a:spcBef>
              <a:buNone/>
            </a:pPr>
            <a:endParaRPr lang="en-US" sz="3200" dirty="0">
              <a:solidFill>
                <a:schemeClr val="dk2"/>
              </a:solidFill>
            </a:endParaRPr>
          </a:p>
        </p:txBody>
      </p:sp>
    </p:spTree>
    <p:extLst>
      <p:ext uri="{BB962C8B-B14F-4D97-AF65-F5344CB8AC3E}">
        <p14:creationId xmlns:p14="http://schemas.microsoft.com/office/powerpoint/2010/main" val="186874659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4D7A48-72F4-0CA9-7394-7522F435F91A}"/>
              </a:ext>
            </a:extLst>
          </p:cNvPr>
          <p:cNvSpPr>
            <a:spLocks noGrp="1"/>
          </p:cNvSpPr>
          <p:nvPr>
            <p:ph type="title"/>
          </p:nvPr>
        </p:nvSpPr>
        <p:spPr>
          <a:xfrm>
            <a:off x="838200" y="365125"/>
            <a:ext cx="10515600" cy="727951"/>
          </a:xfrm>
        </p:spPr>
        <p:txBody>
          <a:bodyPr/>
          <a:lstStyle/>
          <a:p>
            <a:r>
              <a:rPr lang="en-US">
                <a:latin typeface="Atkinson Hyperlegible" pitchFamily="2" charset="0"/>
              </a:rPr>
              <a:t>Job Duties I Like Worksheet</a:t>
            </a:r>
          </a:p>
        </p:txBody>
      </p:sp>
      <p:pic>
        <p:nvPicPr>
          <p:cNvPr id="7" name="Picture 6" descr="On the Job Duties I Like worksheet, David marked that he did not like wiping tables and washing dishes.">
            <a:extLst>
              <a:ext uri="{FF2B5EF4-FFF2-40B4-BE49-F238E27FC236}">
                <a16:creationId xmlns:a16="http://schemas.microsoft.com/office/drawing/2014/main" id="{1B21BC6B-C806-7F72-B32A-5C5F4264E2EE}"/>
              </a:ext>
            </a:extLst>
          </p:cNvPr>
          <p:cNvPicPr>
            <a:picLocks noChangeAspect="1"/>
          </p:cNvPicPr>
          <p:nvPr/>
        </p:nvPicPr>
        <p:blipFill>
          <a:blip r:embed="rId2"/>
          <a:stretch>
            <a:fillRect/>
          </a:stretch>
        </p:blipFill>
        <p:spPr>
          <a:xfrm>
            <a:off x="2654789" y="1220838"/>
            <a:ext cx="6563213" cy="4922409"/>
          </a:xfrm>
          <a:prstGeom prst="rect">
            <a:avLst/>
          </a:prstGeom>
        </p:spPr>
      </p:pic>
      <mc:AlternateContent xmlns:mc="http://schemas.openxmlformats.org/markup-compatibility/2006" xmlns:p14="http://schemas.microsoft.com/office/powerpoint/2010/main">
        <mc:Choice Requires="p14">
          <p:contentPart p14:bwMode="auto" r:id="rId3">
            <p14:nvContentPartPr>
              <p14:cNvPr id="13" name="Ink 12" descr="Photo of Job Duties I Like Worksheet for David at School Cafeteria site. Two columns list Job Duties and What I Like. For #1 Wiping Tables it is marked NO under I like this job duty column. For #2 Washing Dishes it is marked NO under the I like this job duty column.">
                <a:extLst>
                  <a:ext uri="{FF2B5EF4-FFF2-40B4-BE49-F238E27FC236}">
                    <a16:creationId xmlns:a16="http://schemas.microsoft.com/office/drawing/2014/main" id="{42A6CE0A-D6E9-BFD3-C478-84E3288F4E2B}"/>
                  </a:ext>
                </a:extLst>
              </p14:cNvPr>
              <p14:cNvContentPartPr/>
              <p14:nvPr/>
            </p14:nvContentPartPr>
            <p14:xfrm>
              <a:off x="3332234" y="1964975"/>
              <a:ext cx="232560" cy="272160"/>
            </p14:xfrm>
          </p:contentPart>
        </mc:Choice>
        <mc:Fallback xmlns="">
          <p:pic>
            <p:nvPicPr>
              <p:cNvPr id="13" name="Ink 12" descr="Photo of Job Duties I Like Worksheet for David at School Cafeteria site. Two columns list Job Duties and What I Like. For #1 Wiping Tables it is marked NO under I like this job duty column. For #2 Washing Dishes it is marked NO under the I like this job duty column.">
                <a:extLst>
                  <a:ext uri="{FF2B5EF4-FFF2-40B4-BE49-F238E27FC236}">
                    <a16:creationId xmlns:a16="http://schemas.microsoft.com/office/drawing/2014/main" id="{42A6CE0A-D6E9-BFD3-C478-84E3288F4E2B}"/>
                  </a:ext>
                </a:extLst>
              </p:cNvPr>
              <p:cNvPicPr/>
              <p:nvPr/>
            </p:nvPicPr>
            <p:blipFill>
              <a:blip r:embed="rId4"/>
              <a:stretch>
                <a:fillRect/>
              </a:stretch>
            </p:blipFill>
            <p:spPr>
              <a:xfrm>
                <a:off x="3326105" y="1958855"/>
                <a:ext cx="244819"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Ink 14">
                <a:extLst>
                  <a:ext uri="{FF2B5EF4-FFF2-40B4-BE49-F238E27FC236}">
                    <a16:creationId xmlns:a16="http://schemas.microsoft.com/office/drawing/2014/main" id="{595CFED2-7CC2-78A2-03A3-BEE9F0A5A210}"/>
                  </a:ext>
                  <a:ext uri="{C183D7F6-B498-43B3-948B-1728B52AA6E4}">
                    <adec:decorative xmlns:adec="http://schemas.microsoft.com/office/drawing/2017/decorative" val="1"/>
                  </a:ext>
                </a:extLst>
              </p14:cNvPr>
              <p14:cNvContentPartPr/>
              <p14:nvPr/>
            </p14:nvContentPartPr>
            <p14:xfrm>
              <a:off x="3979874" y="1983335"/>
              <a:ext cx="111240" cy="204840"/>
            </p14:xfrm>
          </p:contentPart>
        </mc:Choice>
        <mc:Fallback xmlns="">
          <p:pic>
            <p:nvPicPr>
              <p:cNvPr id="15" name="Ink 14">
                <a:extLst>
                  <a:ext uri="{FF2B5EF4-FFF2-40B4-BE49-F238E27FC236}">
                    <a16:creationId xmlns:a16="http://schemas.microsoft.com/office/drawing/2014/main" id="{595CFED2-7CC2-78A2-03A3-BEE9F0A5A210}"/>
                  </a:ext>
                  <a:ext uri="{C183D7F6-B498-43B3-948B-1728B52AA6E4}">
                    <adec:decorative xmlns:adec="http://schemas.microsoft.com/office/drawing/2017/decorative" val="1"/>
                  </a:ext>
                </a:extLst>
              </p:cNvPr>
              <p:cNvPicPr/>
              <p:nvPr/>
            </p:nvPicPr>
            <p:blipFill>
              <a:blip r:embed="rId6"/>
              <a:stretch>
                <a:fillRect/>
              </a:stretch>
            </p:blipFill>
            <p:spPr>
              <a:xfrm>
                <a:off x="3973734" y="1977226"/>
                <a:ext cx="123520" cy="217059"/>
              </a:xfrm>
              <a:prstGeom prst="rect">
                <a:avLst/>
              </a:prstGeom>
            </p:spPr>
          </p:pic>
        </mc:Fallback>
      </mc:AlternateContent>
    </p:spTree>
    <p:extLst>
      <p:ext uri="{BB962C8B-B14F-4D97-AF65-F5344CB8AC3E}">
        <p14:creationId xmlns:p14="http://schemas.microsoft.com/office/powerpoint/2010/main" val="89102053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3"/>
          <p:cNvSpPr txBox="1">
            <a:spLocks noGrp="1"/>
          </p:cNvSpPr>
          <p:nvPr>
            <p:ph type="title"/>
          </p:nvPr>
        </p:nvSpPr>
        <p:spPr>
          <a:xfrm>
            <a:off x="963827" y="365125"/>
            <a:ext cx="10898659"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200">
                <a:latin typeface="Atkinson Hyperlegible" pitchFamily="2" charset="0"/>
              </a:rPr>
              <a:t>Formula for Writing Postsecondary Transition Goals</a:t>
            </a:r>
            <a:endParaRPr sz="4200">
              <a:latin typeface="Atkinson Hyperlegible" pitchFamily="2" charset="0"/>
            </a:endParaRPr>
          </a:p>
        </p:txBody>
      </p:sp>
      <p:pic>
        <p:nvPicPr>
          <p:cNvPr id="8" name="Picture 7" descr="Formula for writing postsecondary goals, using a template of &quot;After high school, After graduation, or Upon completion from high school&quot; the &quot;student&quot; will 'insert behavior&quot;, &quot;where and how&quot;  ">
            <a:extLst>
              <a:ext uri="{FF2B5EF4-FFF2-40B4-BE49-F238E27FC236}">
                <a16:creationId xmlns:a16="http://schemas.microsoft.com/office/drawing/2014/main" id="{BF821485-3C13-544F-18A0-80830248D8A9}"/>
              </a:ext>
            </a:extLst>
          </p:cNvPr>
          <p:cNvPicPr>
            <a:picLocks noChangeAspect="1"/>
          </p:cNvPicPr>
          <p:nvPr/>
        </p:nvPicPr>
        <p:blipFill>
          <a:blip r:embed="rId3"/>
          <a:stretch>
            <a:fillRect/>
          </a:stretch>
        </p:blipFill>
        <p:spPr>
          <a:xfrm>
            <a:off x="144949" y="2542498"/>
            <a:ext cx="11902101" cy="1773003"/>
          </a:xfrm>
          <a:prstGeom prst="rect">
            <a:avLst/>
          </a:prstGeom>
        </p:spPr>
      </p:pic>
    </p:spTree>
    <p:extLst>
      <p:ext uri="{BB962C8B-B14F-4D97-AF65-F5344CB8AC3E}">
        <p14:creationId xmlns:p14="http://schemas.microsoft.com/office/powerpoint/2010/main" val="234042859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AD63F-C403-661E-CC48-6BC62D733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C661B2-CAA4-671B-4A31-A909315FB9FA}"/>
              </a:ext>
            </a:extLst>
          </p:cNvPr>
          <p:cNvSpPr>
            <a:spLocks noGrp="1"/>
          </p:cNvSpPr>
          <p:nvPr>
            <p:ph type="title"/>
          </p:nvPr>
        </p:nvSpPr>
        <p:spPr>
          <a:xfrm>
            <a:off x="838200" y="365125"/>
            <a:ext cx="10515600" cy="1343359"/>
          </a:xfrm>
        </p:spPr>
        <p:txBody>
          <a:bodyPr/>
          <a:lstStyle/>
          <a:p>
            <a:r>
              <a:rPr lang="en-US">
                <a:latin typeface="Atkinson Hyperlegible" pitchFamily="2" charset="0"/>
              </a:rPr>
              <a:t>Writing Postsecondary Goals </a:t>
            </a:r>
          </a:p>
        </p:txBody>
      </p:sp>
      <p:sp>
        <p:nvSpPr>
          <p:cNvPr id="3" name="Text Placeholder 2">
            <a:extLst>
              <a:ext uri="{FF2B5EF4-FFF2-40B4-BE49-F238E27FC236}">
                <a16:creationId xmlns:a16="http://schemas.microsoft.com/office/drawing/2014/main" id="{E6F8CA07-4CD1-25FF-D898-B7C703224604}"/>
              </a:ext>
            </a:extLst>
          </p:cNvPr>
          <p:cNvSpPr>
            <a:spLocks noGrp="1"/>
          </p:cNvSpPr>
          <p:nvPr>
            <p:ph type="body" idx="1"/>
          </p:nvPr>
        </p:nvSpPr>
        <p:spPr>
          <a:xfrm>
            <a:off x="838200" y="1622514"/>
            <a:ext cx="10515600" cy="4468479"/>
          </a:xfrm>
        </p:spPr>
        <p:txBody>
          <a:bodyPr>
            <a:noAutofit/>
          </a:bodyPr>
          <a:lstStyle/>
          <a:p>
            <a:pPr>
              <a:lnSpc>
                <a:spcPct val="100000"/>
              </a:lnSpc>
              <a:spcBef>
                <a:spcPts val="1200"/>
              </a:spcBef>
              <a:defRPr/>
            </a:pPr>
            <a:r>
              <a:rPr lang="en-US" sz="3200" b="1">
                <a:solidFill>
                  <a:srgbClr val="000000"/>
                </a:solidFill>
                <a:latin typeface="Atkinson Hyperlegible Next" pitchFamily="2" charset="0"/>
                <a:cs typeface="Arial"/>
                <a:sym typeface="Arial"/>
              </a:rPr>
              <a:t>Education/Training (ED)</a:t>
            </a:r>
          </a:p>
          <a:p>
            <a:pPr lvl="1">
              <a:defRPr/>
            </a:pPr>
            <a:r>
              <a:rPr lang="en-US" sz="2800">
                <a:solidFill>
                  <a:srgbClr val="000000"/>
                </a:solidFill>
                <a:latin typeface="Atkinson Hyperlegible Next" pitchFamily="2" charset="0"/>
                <a:cs typeface="Arial"/>
                <a:sym typeface="Arial"/>
              </a:rPr>
              <a:t>Upon graduation from high school, David (I) will…</a:t>
            </a:r>
          </a:p>
          <a:p>
            <a:pPr>
              <a:lnSpc>
                <a:spcPct val="100000"/>
              </a:lnSpc>
              <a:spcBef>
                <a:spcPts val="1200"/>
              </a:spcBef>
              <a:defRPr/>
            </a:pPr>
            <a:r>
              <a:rPr lang="en-US" sz="3200" b="1">
                <a:solidFill>
                  <a:srgbClr val="000000"/>
                </a:solidFill>
                <a:latin typeface="Atkinson Hyperlegible Next" pitchFamily="2" charset="0"/>
                <a:cs typeface="Arial"/>
                <a:sym typeface="Arial"/>
              </a:rPr>
              <a:t>Employment (EMP)</a:t>
            </a:r>
          </a:p>
          <a:p>
            <a:pPr lvl="1">
              <a:defRPr/>
            </a:pPr>
            <a:r>
              <a:rPr lang="en-US" sz="2800">
                <a:solidFill>
                  <a:srgbClr val="000000"/>
                </a:solidFill>
                <a:latin typeface="Atkinson Hyperlegible Next" pitchFamily="2" charset="0"/>
                <a:cs typeface="Arial"/>
                <a:sym typeface="Arial"/>
              </a:rPr>
              <a:t>Upon graduation from high school, David (I) I will…</a:t>
            </a:r>
          </a:p>
          <a:p>
            <a:pPr>
              <a:lnSpc>
                <a:spcPct val="100000"/>
              </a:lnSpc>
              <a:spcBef>
                <a:spcPts val="1200"/>
              </a:spcBef>
              <a:defRPr/>
            </a:pPr>
            <a:r>
              <a:rPr lang="en-US" sz="3200" b="1">
                <a:solidFill>
                  <a:srgbClr val="000000"/>
                </a:solidFill>
                <a:latin typeface="Atkinson Hyperlegible Next" pitchFamily="2" charset="0"/>
                <a:cs typeface="Arial"/>
                <a:sym typeface="Arial"/>
              </a:rPr>
              <a:t>Independent Living (IL)</a:t>
            </a:r>
          </a:p>
          <a:p>
            <a:pPr lvl="1">
              <a:defRPr/>
            </a:pPr>
            <a:r>
              <a:rPr lang="en-US" sz="2800">
                <a:solidFill>
                  <a:srgbClr val="000000"/>
                </a:solidFill>
                <a:latin typeface="Atkinson Hyperlegible Next" pitchFamily="2" charset="0"/>
                <a:cs typeface="Arial"/>
                <a:sym typeface="Arial"/>
              </a:rPr>
              <a:t>Upon graduation from high school, David (I) will…</a:t>
            </a:r>
          </a:p>
          <a:p>
            <a:pPr>
              <a:lnSpc>
                <a:spcPct val="100000"/>
              </a:lnSpc>
              <a:spcBef>
                <a:spcPts val="1200"/>
              </a:spcBef>
              <a:defRPr/>
            </a:pPr>
            <a:r>
              <a:rPr lang="en-US" sz="3200" b="1">
                <a:solidFill>
                  <a:srgbClr val="000000"/>
                </a:solidFill>
                <a:latin typeface="Atkinson Hyperlegible Next" pitchFamily="2" charset="0"/>
                <a:cs typeface="Arial"/>
                <a:sym typeface="Arial"/>
              </a:rPr>
              <a:t>Community Participation (CP)</a:t>
            </a:r>
          </a:p>
          <a:p>
            <a:pPr lvl="1">
              <a:defRPr/>
            </a:pPr>
            <a:r>
              <a:rPr lang="en-US" sz="2800">
                <a:solidFill>
                  <a:srgbClr val="000000"/>
                </a:solidFill>
                <a:latin typeface="Atkinson Hyperlegible Next" pitchFamily="2" charset="0"/>
                <a:cs typeface="Arial"/>
                <a:sym typeface="Arial"/>
              </a:rPr>
              <a:t>Upon graduation from high school, David (I) will…</a:t>
            </a:r>
          </a:p>
        </p:txBody>
      </p:sp>
    </p:spTree>
    <p:extLst>
      <p:ext uri="{BB962C8B-B14F-4D97-AF65-F5344CB8AC3E}">
        <p14:creationId xmlns:p14="http://schemas.microsoft.com/office/powerpoint/2010/main" val="4310727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BF316-E4C5-9146-8CA8-BB37933AE8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14E77C-D9DF-E9EF-FA1C-9F436DBFD55F}"/>
              </a:ext>
            </a:extLst>
          </p:cNvPr>
          <p:cNvSpPr>
            <a:spLocks noGrp="1"/>
          </p:cNvSpPr>
          <p:nvPr>
            <p:ph type="title"/>
          </p:nvPr>
        </p:nvSpPr>
        <p:spPr>
          <a:xfrm>
            <a:off x="838200" y="365125"/>
            <a:ext cx="10515600" cy="1343359"/>
          </a:xfrm>
        </p:spPr>
        <p:txBody>
          <a:bodyPr/>
          <a:lstStyle/>
          <a:p>
            <a:r>
              <a:rPr lang="en-US">
                <a:latin typeface="Atkinson Hyperlegible" pitchFamily="2" charset="0"/>
              </a:rPr>
              <a:t>David’s Postsecondary Goal 1</a:t>
            </a:r>
          </a:p>
        </p:txBody>
      </p:sp>
      <p:sp>
        <p:nvSpPr>
          <p:cNvPr id="3" name="Text Placeholder 2">
            <a:extLst>
              <a:ext uri="{FF2B5EF4-FFF2-40B4-BE49-F238E27FC236}">
                <a16:creationId xmlns:a16="http://schemas.microsoft.com/office/drawing/2014/main" id="{4C5FA239-0B08-8864-DF22-FF05E8046A04}"/>
              </a:ext>
            </a:extLst>
          </p:cNvPr>
          <p:cNvSpPr>
            <a:spLocks noGrp="1"/>
          </p:cNvSpPr>
          <p:nvPr>
            <p:ph type="body" idx="1"/>
          </p:nvPr>
        </p:nvSpPr>
        <p:spPr>
          <a:xfrm>
            <a:off x="838200" y="1805354"/>
            <a:ext cx="10515600" cy="4371609"/>
          </a:xfrm>
        </p:spPr>
        <p:txBody>
          <a:bodyPr>
            <a:noAutofit/>
          </a:bodyPr>
          <a:lstStyle/>
          <a:p>
            <a:pPr marL="50800" indent="0">
              <a:lnSpc>
                <a:spcPct val="100000"/>
              </a:lnSpc>
              <a:spcBef>
                <a:spcPts val="0"/>
              </a:spcBef>
              <a:buNone/>
            </a:pPr>
            <a:r>
              <a:rPr lang="en-US" sz="3600" b="1">
                <a:solidFill>
                  <a:schemeClr val="dk2"/>
                </a:solidFill>
              </a:rPr>
              <a:t>Education and Training</a:t>
            </a:r>
          </a:p>
          <a:p>
            <a:pPr>
              <a:lnSpc>
                <a:spcPct val="100000"/>
              </a:lnSpc>
              <a:spcBef>
                <a:spcPts val="0"/>
              </a:spcBef>
            </a:pPr>
            <a:r>
              <a:rPr lang="en-US" sz="3200"/>
              <a:t>Upon graduation from high school, David will participate in supported employment training at the local high school or community college.   </a:t>
            </a:r>
          </a:p>
          <a:p>
            <a:pPr marL="50800" indent="0">
              <a:lnSpc>
                <a:spcPct val="100000"/>
              </a:lnSpc>
              <a:spcBef>
                <a:spcPts val="0"/>
              </a:spcBef>
              <a:buNone/>
            </a:pPr>
            <a:r>
              <a:rPr lang="en-US" sz="3600" b="1"/>
              <a:t>Employment</a:t>
            </a:r>
          </a:p>
          <a:p>
            <a:pPr>
              <a:lnSpc>
                <a:spcPct val="100000"/>
              </a:lnSpc>
              <a:spcBef>
                <a:spcPts val="0"/>
              </a:spcBef>
            </a:pPr>
            <a:r>
              <a:rPr lang="en-US" sz="3200"/>
              <a:t>Upon graduation from high school, David will work as a stocking assistant in a small or boutique store.</a:t>
            </a:r>
            <a:endParaRPr lang="en-US" sz="3200" b="1"/>
          </a:p>
          <a:p>
            <a:pPr marL="50800" indent="0">
              <a:lnSpc>
                <a:spcPct val="100000"/>
              </a:lnSpc>
              <a:spcBef>
                <a:spcPts val="0"/>
              </a:spcBef>
              <a:buNone/>
            </a:pPr>
            <a:endParaRPr lang="en-US" sz="3200"/>
          </a:p>
          <a:p>
            <a:pPr marL="50800" indent="0">
              <a:lnSpc>
                <a:spcPct val="100000"/>
              </a:lnSpc>
              <a:spcBef>
                <a:spcPts val="0"/>
              </a:spcBef>
              <a:buNone/>
            </a:pPr>
            <a:endParaRPr lang="en-US" sz="3200" b="1">
              <a:solidFill>
                <a:schemeClr val="dk2"/>
              </a:solidFill>
            </a:endParaRPr>
          </a:p>
          <a:p>
            <a:pPr>
              <a:lnSpc>
                <a:spcPct val="100000"/>
              </a:lnSpc>
              <a:spcBef>
                <a:spcPts val="0"/>
              </a:spcBef>
            </a:pPr>
            <a:endParaRPr lang="en-US" sz="3200" b="1">
              <a:solidFill>
                <a:schemeClr val="dk2"/>
              </a:solidFill>
            </a:endParaRPr>
          </a:p>
          <a:p>
            <a:pPr marL="50800" indent="0">
              <a:lnSpc>
                <a:spcPct val="100000"/>
              </a:lnSpc>
              <a:spcBef>
                <a:spcPts val="0"/>
              </a:spcBef>
              <a:buNone/>
            </a:pPr>
            <a:endParaRPr lang="en-US" sz="3200">
              <a:solidFill>
                <a:schemeClr val="dk2"/>
              </a:solidFill>
            </a:endParaRPr>
          </a:p>
        </p:txBody>
      </p:sp>
    </p:spTree>
    <p:extLst>
      <p:ext uri="{BB962C8B-B14F-4D97-AF65-F5344CB8AC3E}">
        <p14:creationId xmlns:p14="http://schemas.microsoft.com/office/powerpoint/2010/main" val="42029845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8CF78-9548-0FC7-2AAE-835B4B5260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C9CFE6-73BA-40BF-D10B-CADA663CB479}"/>
              </a:ext>
            </a:extLst>
          </p:cNvPr>
          <p:cNvSpPr>
            <a:spLocks noGrp="1"/>
          </p:cNvSpPr>
          <p:nvPr>
            <p:ph type="title"/>
          </p:nvPr>
        </p:nvSpPr>
        <p:spPr>
          <a:xfrm>
            <a:off x="838200" y="365125"/>
            <a:ext cx="10515600" cy="1343359"/>
          </a:xfrm>
        </p:spPr>
        <p:txBody>
          <a:bodyPr/>
          <a:lstStyle/>
          <a:p>
            <a:r>
              <a:rPr lang="en-US">
                <a:latin typeface="Atkinson Hyperlegible" pitchFamily="2" charset="0"/>
              </a:rPr>
              <a:t>David’s Postsecondary Goal 2</a:t>
            </a:r>
          </a:p>
        </p:txBody>
      </p:sp>
      <p:sp>
        <p:nvSpPr>
          <p:cNvPr id="3" name="Text Placeholder 2">
            <a:extLst>
              <a:ext uri="{FF2B5EF4-FFF2-40B4-BE49-F238E27FC236}">
                <a16:creationId xmlns:a16="http://schemas.microsoft.com/office/drawing/2014/main" id="{DF16C253-B6B4-3DE9-4B65-FB3F184991BE}"/>
              </a:ext>
            </a:extLst>
          </p:cNvPr>
          <p:cNvSpPr>
            <a:spLocks noGrp="1"/>
          </p:cNvSpPr>
          <p:nvPr>
            <p:ph type="body" idx="1"/>
          </p:nvPr>
        </p:nvSpPr>
        <p:spPr>
          <a:xfrm>
            <a:off x="838200" y="1524000"/>
            <a:ext cx="10515600" cy="4652963"/>
          </a:xfrm>
        </p:spPr>
        <p:txBody>
          <a:bodyPr>
            <a:noAutofit/>
          </a:bodyPr>
          <a:lstStyle/>
          <a:p>
            <a:pPr marL="50800" indent="0">
              <a:buNone/>
            </a:pPr>
            <a:r>
              <a:rPr lang="en-US" sz="3600" b="1"/>
              <a:t>Independent Living</a:t>
            </a:r>
          </a:p>
          <a:p>
            <a:r>
              <a:rPr lang="en-US" sz="3200"/>
              <a:t>Upon graduation from high school, David will live with his parents, taking care of his self-care needs and performing household tasks as independently as possible.</a:t>
            </a:r>
            <a:endParaRPr lang="en-US" sz="3200" b="1"/>
          </a:p>
          <a:p>
            <a:pPr marL="50800" indent="0">
              <a:buNone/>
            </a:pPr>
            <a:r>
              <a:rPr lang="en-US" sz="3600" b="1"/>
              <a:t>Community Participation</a:t>
            </a:r>
          </a:p>
          <a:p>
            <a:r>
              <a:rPr lang="en-US" sz="3200"/>
              <a:t>Upon graduation from high school, David will attend small-group interest meet ups (game nights, themed events) at the community center with appropriate social skills. </a:t>
            </a:r>
          </a:p>
          <a:p>
            <a:pPr>
              <a:lnSpc>
                <a:spcPct val="100000"/>
              </a:lnSpc>
              <a:spcBef>
                <a:spcPts val="0"/>
              </a:spcBef>
            </a:pPr>
            <a:endParaRPr lang="en-US" sz="3200">
              <a:solidFill>
                <a:schemeClr val="dk2"/>
              </a:solidFill>
            </a:endParaRPr>
          </a:p>
        </p:txBody>
      </p:sp>
    </p:spTree>
    <p:extLst>
      <p:ext uri="{BB962C8B-B14F-4D97-AF65-F5344CB8AC3E}">
        <p14:creationId xmlns:p14="http://schemas.microsoft.com/office/powerpoint/2010/main" val="130910723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75">
          <a:extLst>
            <a:ext uri="{FF2B5EF4-FFF2-40B4-BE49-F238E27FC236}">
              <a16:creationId xmlns:a16="http://schemas.microsoft.com/office/drawing/2014/main" id="{33EA94C3-21A1-F620-6D7E-E73177C94C9D}"/>
            </a:ext>
          </a:extLst>
        </p:cNvPr>
        <p:cNvGrpSpPr/>
        <p:nvPr/>
      </p:nvGrpSpPr>
      <p:grpSpPr>
        <a:xfrm>
          <a:off x="0" y="0"/>
          <a:ext cx="0" cy="0"/>
          <a:chOff x="0" y="0"/>
          <a:chExt cx="0" cy="0"/>
        </a:xfrm>
      </p:grpSpPr>
      <p:sp>
        <p:nvSpPr>
          <p:cNvPr id="76" name="Google Shape;76;p3">
            <a:extLst>
              <a:ext uri="{FF2B5EF4-FFF2-40B4-BE49-F238E27FC236}">
                <a16:creationId xmlns:a16="http://schemas.microsoft.com/office/drawing/2014/main" id="{77005291-3488-549F-8DAD-5534E955B1C6}"/>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tkinson Hyperlegible" pitchFamily="2" charset="0"/>
              </a:rPr>
              <a:t>David’s Annual Goals</a:t>
            </a:r>
            <a:endParaRPr>
              <a:latin typeface="Atkinson Hyperlegible" pitchFamily="2" charset="0"/>
            </a:endParaRPr>
          </a:p>
        </p:txBody>
      </p:sp>
      <p:sp>
        <p:nvSpPr>
          <p:cNvPr id="6" name="Rectangle: Rounded Corners 5">
            <a:extLst>
              <a:ext uri="{FF2B5EF4-FFF2-40B4-BE49-F238E27FC236}">
                <a16:creationId xmlns:a16="http://schemas.microsoft.com/office/drawing/2014/main" id="{D951CDA9-CC62-945A-FD24-77EB20F11A73}"/>
              </a:ext>
            </a:extLst>
          </p:cNvPr>
          <p:cNvSpPr/>
          <p:nvPr/>
        </p:nvSpPr>
        <p:spPr>
          <a:xfrm>
            <a:off x="513829" y="1690688"/>
            <a:ext cx="11164342" cy="820283"/>
          </a:xfrm>
          <a:prstGeom prst="roundRect">
            <a:avLst/>
          </a:prstGeom>
          <a:solidFill>
            <a:srgbClr val="1CA6DF"/>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Present Levels of Performance including Current Transition Assessment Results</a:t>
            </a:r>
          </a:p>
        </p:txBody>
      </p:sp>
      <p:sp>
        <p:nvSpPr>
          <p:cNvPr id="7" name="Rectangle: Rounded Corners 6">
            <a:extLst>
              <a:ext uri="{FF2B5EF4-FFF2-40B4-BE49-F238E27FC236}">
                <a16:creationId xmlns:a16="http://schemas.microsoft.com/office/drawing/2014/main" id="{66EE13E7-9962-7CB5-4DEF-86F3D8C9F617}"/>
              </a:ext>
            </a:extLst>
          </p:cNvPr>
          <p:cNvSpPr/>
          <p:nvPr/>
        </p:nvSpPr>
        <p:spPr>
          <a:xfrm>
            <a:off x="513829" y="2608717"/>
            <a:ext cx="11164342" cy="820283"/>
          </a:xfrm>
          <a:prstGeom prst="roundRect">
            <a:avLst/>
          </a:prstGeom>
          <a:solidFill>
            <a:srgbClr val="1CA6DF"/>
          </a:solidFill>
          <a:ln>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Measurable Postsecondary Goals</a:t>
            </a:r>
          </a:p>
        </p:txBody>
      </p:sp>
      <p:sp>
        <p:nvSpPr>
          <p:cNvPr id="8" name="Rectangle: Rounded Corners 7">
            <a:extLst>
              <a:ext uri="{FF2B5EF4-FFF2-40B4-BE49-F238E27FC236}">
                <a16:creationId xmlns:a16="http://schemas.microsoft.com/office/drawing/2014/main" id="{586763AE-A605-8BAB-FD61-584A2D35092A}"/>
              </a:ext>
            </a:extLst>
          </p:cNvPr>
          <p:cNvSpPr/>
          <p:nvPr/>
        </p:nvSpPr>
        <p:spPr>
          <a:xfrm>
            <a:off x="513829" y="3526746"/>
            <a:ext cx="11164342" cy="820283"/>
          </a:xfrm>
          <a:prstGeom prst="roundRect">
            <a:avLst/>
          </a:prstGeom>
          <a:solidFill>
            <a:srgbClr val="0066A6"/>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Arial" panose="020B0604020202020204"/>
                <a:ea typeface="+mn-ea"/>
                <a:cs typeface="+mn-cs"/>
                <a:sym typeface="Arial"/>
              </a:rPr>
              <a:t>Annual Goals Related to Transition Service Needs</a:t>
            </a:r>
          </a:p>
        </p:txBody>
      </p:sp>
      <p:sp>
        <p:nvSpPr>
          <p:cNvPr id="9" name="Rectangle: Rounded Corners 8">
            <a:extLst>
              <a:ext uri="{FF2B5EF4-FFF2-40B4-BE49-F238E27FC236}">
                <a16:creationId xmlns:a16="http://schemas.microsoft.com/office/drawing/2014/main" id="{3DA84848-0A8D-83E0-3420-C457F5B36763}"/>
              </a:ext>
            </a:extLst>
          </p:cNvPr>
          <p:cNvSpPr/>
          <p:nvPr/>
        </p:nvSpPr>
        <p:spPr>
          <a:xfrm>
            <a:off x="513829" y="4444775"/>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Courses of Study</a:t>
            </a:r>
          </a:p>
        </p:txBody>
      </p:sp>
      <p:sp>
        <p:nvSpPr>
          <p:cNvPr id="10" name="Rectangle: Rounded Corners 9">
            <a:extLst>
              <a:ext uri="{FF2B5EF4-FFF2-40B4-BE49-F238E27FC236}">
                <a16:creationId xmlns:a16="http://schemas.microsoft.com/office/drawing/2014/main" id="{787894D0-B562-002C-DD70-A1306C85201A}"/>
              </a:ext>
            </a:extLst>
          </p:cNvPr>
          <p:cNvSpPr/>
          <p:nvPr/>
        </p:nvSpPr>
        <p:spPr>
          <a:xfrm>
            <a:off x="513829" y="5362804"/>
            <a:ext cx="11164342" cy="820283"/>
          </a:xfrm>
          <a:prstGeom prst="roundRect">
            <a:avLst/>
          </a:prstGeom>
          <a:solidFill>
            <a:srgbClr val="1CA6DF"/>
          </a:solidFill>
          <a:ln>
            <a:solidFill>
              <a:srgbClr val="46464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Arial" panose="020B0604020202020204"/>
                <a:ea typeface="+mn-ea"/>
                <a:cs typeface="+mn-cs"/>
                <a:sym typeface="Arial"/>
              </a:rPr>
              <a:t>Coordinated Set of Activities</a:t>
            </a:r>
          </a:p>
        </p:txBody>
      </p:sp>
    </p:spTree>
    <p:extLst>
      <p:ext uri="{BB962C8B-B14F-4D97-AF65-F5344CB8AC3E}">
        <p14:creationId xmlns:p14="http://schemas.microsoft.com/office/powerpoint/2010/main" val="14455758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3"/>
          <p:cNvSpPr txBox="1">
            <a:spLocks noGrp="1"/>
          </p:cNvSpPr>
          <p:nvPr>
            <p:ph type="title"/>
          </p:nvPr>
        </p:nvSpPr>
        <p:spPr>
          <a:xfrm>
            <a:off x="838200" y="365126"/>
            <a:ext cx="10515600" cy="102524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latin typeface="Atkinson Hyperlegible" pitchFamily="2" charset="0"/>
              </a:rPr>
              <a:t>Formula for Annual Transition Goals</a:t>
            </a:r>
            <a:endParaRPr>
              <a:latin typeface="Atkinson Hyperlegible" pitchFamily="2" charset="0"/>
            </a:endParaRPr>
          </a:p>
        </p:txBody>
      </p:sp>
      <p:pic>
        <p:nvPicPr>
          <p:cNvPr id="3" name="Picture 2" descr="Graphical model for writing Annual Goals, using the template of &quot;Given 'insert condition' the student will 'insert target skill and criteria'&quot; leading into the next exercise.">
            <a:extLst>
              <a:ext uri="{FF2B5EF4-FFF2-40B4-BE49-F238E27FC236}">
                <a16:creationId xmlns:a16="http://schemas.microsoft.com/office/drawing/2014/main" id="{A9A99717-E82B-FB52-50F2-9E56F6FF574C}"/>
              </a:ext>
            </a:extLst>
          </p:cNvPr>
          <p:cNvPicPr>
            <a:picLocks noChangeAspect="1"/>
          </p:cNvPicPr>
          <p:nvPr/>
        </p:nvPicPr>
        <p:blipFill>
          <a:blip r:embed="rId3"/>
          <a:stretch>
            <a:fillRect/>
          </a:stretch>
        </p:blipFill>
        <p:spPr>
          <a:xfrm>
            <a:off x="987276" y="1192402"/>
            <a:ext cx="9764962" cy="4972953"/>
          </a:xfrm>
          <a:prstGeom prst="rect">
            <a:avLst/>
          </a:prstGeom>
        </p:spPr>
      </p:pic>
    </p:spTree>
    <p:extLst>
      <p:ext uri="{BB962C8B-B14F-4D97-AF65-F5344CB8AC3E}">
        <p14:creationId xmlns:p14="http://schemas.microsoft.com/office/powerpoint/2010/main" val="34465840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06024D-3920-5EF7-19FB-6727B5B9D78E}"/>
              </a:ext>
            </a:extLst>
          </p:cNvPr>
          <p:cNvSpPr>
            <a:spLocks noGrp="1"/>
          </p:cNvSpPr>
          <p:nvPr>
            <p:ph type="title"/>
          </p:nvPr>
        </p:nvSpPr>
        <p:spPr/>
        <p:txBody>
          <a:bodyPr/>
          <a:lstStyle/>
          <a:p>
            <a:r>
              <a:rPr lang="en-US">
                <a:latin typeface="Atkinson Hyperlegible" pitchFamily="2" charset="0"/>
              </a:rPr>
              <a:t>Group Activity</a:t>
            </a:r>
          </a:p>
        </p:txBody>
      </p:sp>
      <p:sp>
        <p:nvSpPr>
          <p:cNvPr id="6" name="Text Placeholder 5">
            <a:extLst>
              <a:ext uri="{FF2B5EF4-FFF2-40B4-BE49-F238E27FC236}">
                <a16:creationId xmlns:a16="http://schemas.microsoft.com/office/drawing/2014/main" id="{CDE0DB7C-DAEF-A504-9668-F368896387C9}"/>
              </a:ext>
            </a:extLst>
          </p:cNvPr>
          <p:cNvSpPr>
            <a:spLocks noGrp="1"/>
          </p:cNvSpPr>
          <p:nvPr>
            <p:ph type="body" idx="1"/>
          </p:nvPr>
        </p:nvSpPr>
        <p:spPr>
          <a:xfrm>
            <a:off x="838200" y="1569855"/>
            <a:ext cx="10515600" cy="4607108"/>
          </a:xfrm>
        </p:spPr>
        <p:txBody>
          <a:bodyPr/>
          <a:lstStyle/>
          <a:p>
            <a:pPr marL="565150" indent="-514350">
              <a:buFont typeface="+mj-lt"/>
              <a:buAutoNum type="arabicPeriod"/>
              <a:defRPr/>
            </a:pPr>
            <a:r>
              <a:rPr lang="en-US" sz="3200">
                <a:solidFill>
                  <a:srgbClr val="000000"/>
                </a:solidFill>
                <a:latin typeface="Atkinson Hyperlegible Next" pitchFamily="2" charset="0"/>
                <a:cs typeface="Arial"/>
                <a:sym typeface="Arial"/>
              </a:rPr>
              <a:t>In your group, create the annual goal with objectives and coordinated activities. </a:t>
            </a:r>
          </a:p>
          <a:p>
            <a:pPr lvl="1">
              <a:defRPr/>
            </a:pPr>
            <a:r>
              <a:rPr lang="en-US" sz="2800">
                <a:solidFill>
                  <a:srgbClr val="000000"/>
                </a:solidFill>
                <a:latin typeface="Atkinson Hyperlegible Next" pitchFamily="2" charset="0"/>
                <a:cs typeface="Arial"/>
                <a:sym typeface="Arial"/>
              </a:rPr>
              <a:t>Pick one area</a:t>
            </a:r>
          </a:p>
          <a:p>
            <a:pPr lvl="2">
              <a:defRPr/>
            </a:pPr>
            <a:r>
              <a:rPr lang="en-US" sz="2600">
                <a:solidFill>
                  <a:srgbClr val="000000"/>
                </a:solidFill>
                <a:latin typeface="Atkinson Hyperlegible Next" pitchFamily="2" charset="0"/>
                <a:cs typeface="Arial"/>
                <a:sym typeface="Arial"/>
              </a:rPr>
              <a:t>Education and Training</a:t>
            </a:r>
          </a:p>
          <a:p>
            <a:pPr lvl="2">
              <a:defRPr/>
            </a:pPr>
            <a:r>
              <a:rPr lang="en-US" sz="2600">
                <a:solidFill>
                  <a:srgbClr val="000000"/>
                </a:solidFill>
                <a:latin typeface="Atkinson Hyperlegible Next" pitchFamily="2" charset="0"/>
                <a:cs typeface="Arial"/>
                <a:sym typeface="Arial"/>
              </a:rPr>
              <a:t>Employment</a:t>
            </a:r>
          </a:p>
          <a:p>
            <a:pPr lvl="2">
              <a:defRPr/>
            </a:pPr>
            <a:r>
              <a:rPr lang="en-US" sz="2600">
                <a:solidFill>
                  <a:srgbClr val="000000"/>
                </a:solidFill>
                <a:latin typeface="Atkinson Hyperlegible Next" pitchFamily="2" charset="0"/>
                <a:cs typeface="Arial"/>
                <a:sym typeface="Arial"/>
              </a:rPr>
              <a:t>Independent Living</a:t>
            </a:r>
          </a:p>
          <a:p>
            <a:pPr lvl="2">
              <a:defRPr/>
            </a:pPr>
            <a:r>
              <a:rPr lang="en-US" sz="2600">
                <a:solidFill>
                  <a:srgbClr val="000000"/>
                </a:solidFill>
                <a:latin typeface="Atkinson Hyperlegible Next" pitchFamily="2" charset="0"/>
                <a:cs typeface="Arial"/>
                <a:sym typeface="Arial"/>
              </a:rPr>
              <a:t>Community Participation</a:t>
            </a:r>
          </a:p>
          <a:p>
            <a:pPr marL="565150" indent="-514350">
              <a:buFont typeface="+mj-lt"/>
              <a:buAutoNum type="arabicPeriod"/>
              <a:defRPr/>
            </a:pPr>
            <a:r>
              <a:rPr lang="en-US" sz="3200">
                <a:solidFill>
                  <a:srgbClr val="000000"/>
                </a:solidFill>
                <a:latin typeface="Atkinson Hyperlegible Next" pitchFamily="2" charset="0"/>
                <a:cs typeface="Arial"/>
                <a:sym typeface="Arial"/>
              </a:rPr>
              <a:t>Use your favorite or school approved AI tool to assist.</a:t>
            </a:r>
          </a:p>
          <a:p>
            <a:pPr marL="565150" indent="-514350">
              <a:buFont typeface="+mj-lt"/>
              <a:buAutoNum type="arabicPeriod"/>
              <a:defRPr/>
            </a:pPr>
            <a:r>
              <a:rPr lang="en-US" sz="3200">
                <a:solidFill>
                  <a:srgbClr val="000000"/>
                </a:solidFill>
                <a:latin typeface="Atkinson Hyperlegible Next" pitchFamily="2" charset="0"/>
                <a:cs typeface="Arial"/>
                <a:sym typeface="Arial"/>
              </a:rPr>
              <a:t>Select someone in your group to share your area.</a:t>
            </a:r>
          </a:p>
          <a:p>
            <a:endParaRPr lang="en-US"/>
          </a:p>
        </p:txBody>
      </p:sp>
    </p:spTree>
    <p:extLst>
      <p:ext uri="{BB962C8B-B14F-4D97-AF65-F5344CB8AC3E}">
        <p14:creationId xmlns:p14="http://schemas.microsoft.com/office/powerpoint/2010/main" val="18942192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ED7A6F-3726-C033-26CC-CFFE4BC14820}"/>
              </a:ext>
            </a:extLst>
          </p:cNvPr>
          <p:cNvSpPr>
            <a:spLocks noGrp="1"/>
          </p:cNvSpPr>
          <p:nvPr>
            <p:ph type="title"/>
          </p:nvPr>
        </p:nvSpPr>
        <p:spPr/>
        <p:txBody>
          <a:bodyPr/>
          <a:lstStyle/>
          <a:p>
            <a:r>
              <a:rPr lang="en-US">
                <a:solidFill>
                  <a:schemeClr val="tx1"/>
                </a:solidFill>
                <a:latin typeface="Atkinson Hyperlegible" pitchFamily="2" charset="0"/>
              </a:rPr>
              <a:t>Personal Preferences Indicators Results</a:t>
            </a:r>
          </a:p>
        </p:txBody>
      </p:sp>
      <p:sp>
        <p:nvSpPr>
          <p:cNvPr id="6" name="Text Placeholder 5">
            <a:extLst>
              <a:ext uri="{FF2B5EF4-FFF2-40B4-BE49-F238E27FC236}">
                <a16:creationId xmlns:a16="http://schemas.microsoft.com/office/drawing/2014/main" id="{E94CCA31-A5D3-CB57-A59C-F94F64673F41}"/>
              </a:ext>
            </a:extLst>
          </p:cNvPr>
          <p:cNvSpPr>
            <a:spLocks noGrp="1"/>
          </p:cNvSpPr>
          <p:nvPr>
            <p:ph type="body" idx="1"/>
          </p:nvPr>
        </p:nvSpPr>
        <p:spPr>
          <a:xfrm>
            <a:off x="838200" y="1825625"/>
            <a:ext cx="3639532" cy="4351338"/>
          </a:xfrm>
        </p:spPr>
        <p:txBody>
          <a:bodyPr/>
          <a:lstStyle/>
          <a:p>
            <a:pPr marL="25400" indent="0">
              <a:buNone/>
            </a:pPr>
            <a:r>
              <a:rPr lang="en-US"/>
              <a:t>What specific Education/Training need does this data show? </a:t>
            </a:r>
          </a:p>
        </p:txBody>
      </p:sp>
      <p:pic>
        <p:nvPicPr>
          <p:cNvPr id="2" name="Content Placeholder 1" descr="Results from the Choices section of the Personal Preferences Indicator. Travis can make choices when options are given to him and he uses his communication board with prompting, but he does not usually share his preferences on his own. Often, he communicates by using physical contact, such as grabbing someone’s arm to get their attention or hugging from behind. ">
            <a:extLst>
              <a:ext uri="{FF2B5EF4-FFF2-40B4-BE49-F238E27FC236}">
                <a16:creationId xmlns:a16="http://schemas.microsoft.com/office/drawing/2014/main" id="{7978D3EA-FABB-DE03-BED4-4B09E8543956}"/>
              </a:ext>
            </a:extLst>
          </p:cNvPr>
          <p:cNvPicPr>
            <a:picLocks noGrp="1" noChangeAspect="1"/>
          </p:cNvPicPr>
          <p:nvPr>
            <p:ph sz="half" idx="4294967295"/>
          </p:nvPr>
        </p:nvPicPr>
        <p:blipFill>
          <a:blip r:embed="rId2"/>
          <a:stretch>
            <a:fillRect/>
          </a:stretch>
        </p:blipFill>
        <p:spPr>
          <a:xfrm>
            <a:off x="4142228" y="1027906"/>
            <a:ext cx="7330193" cy="5065420"/>
          </a:xfrm>
          <a:prstGeom prst="rect">
            <a:avLst/>
          </a:prstGeom>
        </p:spPr>
      </p:pic>
    </p:spTree>
    <p:extLst>
      <p:ext uri="{BB962C8B-B14F-4D97-AF65-F5344CB8AC3E}">
        <p14:creationId xmlns:p14="http://schemas.microsoft.com/office/powerpoint/2010/main" val="383947983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CB7B6-4579-C98F-BEA0-69418CDB56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93F081-A1E8-7A02-F0A2-828C6D991484}"/>
              </a:ext>
            </a:extLst>
          </p:cNvPr>
          <p:cNvSpPr>
            <a:spLocks noGrp="1"/>
          </p:cNvSpPr>
          <p:nvPr>
            <p:ph type="title"/>
          </p:nvPr>
        </p:nvSpPr>
        <p:spPr>
          <a:xfrm>
            <a:off x="838200" y="365125"/>
            <a:ext cx="10515600" cy="1343359"/>
          </a:xfrm>
        </p:spPr>
        <p:txBody>
          <a:bodyPr/>
          <a:lstStyle/>
          <a:p>
            <a:r>
              <a:rPr lang="en-US">
                <a:latin typeface="Atkinson Hyperlegible" pitchFamily="2" charset="0"/>
              </a:rPr>
              <a:t>David’s Education and Training </a:t>
            </a:r>
            <a:br>
              <a:rPr lang="en-US">
                <a:latin typeface="Atkinson Hyperlegible" pitchFamily="2" charset="0"/>
              </a:rPr>
            </a:br>
            <a:r>
              <a:rPr lang="en-US">
                <a:latin typeface="Atkinson Hyperlegible" pitchFamily="2" charset="0"/>
              </a:rPr>
              <a:t>Annual Transition Goal</a:t>
            </a:r>
          </a:p>
        </p:txBody>
      </p:sp>
      <p:sp>
        <p:nvSpPr>
          <p:cNvPr id="3" name="Text Placeholder 2">
            <a:extLst>
              <a:ext uri="{FF2B5EF4-FFF2-40B4-BE49-F238E27FC236}">
                <a16:creationId xmlns:a16="http://schemas.microsoft.com/office/drawing/2014/main" id="{723BB4AA-195C-B56F-D73A-4B6833D34961}"/>
              </a:ext>
            </a:extLst>
          </p:cNvPr>
          <p:cNvSpPr>
            <a:spLocks noGrp="1"/>
          </p:cNvSpPr>
          <p:nvPr>
            <p:ph type="body" idx="1"/>
          </p:nvPr>
        </p:nvSpPr>
        <p:spPr>
          <a:xfrm>
            <a:off x="838200" y="1864895"/>
            <a:ext cx="10515600" cy="4312068"/>
          </a:xfrm>
        </p:spPr>
        <p:txBody>
          <a:bodyPr>
            <a:noAutofit/>
          </a:bodyPr>
          <a:lstStyle/>
          <a:p>
            <a:pPr marL="50800" indent="0">
              <a:lnSpc>
                <a:spcPct val="100000"/>
              </a:lnSpc>
              <a:spcBef>
                <a:spcPts val="1200"/>
              </a:spcBef>
              <a:buNone/>
              <a:defRPr/>
            </a:pPr>
            <a:r>
              <a:rPr lang="en-US" b="1">
                <a:solidFill>
                  <a:srgbClr val="000000"/>
                </a:solidFill>
                <a:latin typeface="Atkinson Hyperlegible Next" pitchFamily="2" charset="0"/>
                <a:cs typeface="Arial"/>
                <a:sym typeface="Arial"/>
              </a:rPr>
              <a:t>Postsecondary Education/Training Goal</a:t>
            </a:r>
          </a:p>
          <a:p>
            <a:pPr>
              <a:defRPr/>
            </a:pPr>
            <a:r>
              <a:rPr lang="en-US" sz="2600">
                <a:solidFill>
                  <a:srgbClr val="000000"/>
                </a:solidFill>
                <a:latin typeface="Atkinson Hyperlegible Next" pitchFamily="2" charset="0"/>
                <a:cs typeface="Arial"/>
                <a:sym typeface="Arial"/>
              </a:rPr>
              <a:t>Upon graduation from high school, David will receive on-the-job training at the local high school or community college.       </a:t>
            </a:r>
          </a:p>
          <a:p>
            <a:pPr marL="50800" indent="0">
              <a:lnSpc>
                <a:spcPct val="100000"/>
              </a:lnSpc>
              <a:spcBef>
                <a:spcPts val="1200"/>
              </a:spcBef>
              <a:buNone/>
              <a:defRPr/>
            </a:pPr>
            <a:r>
              <a:rPr lang="en-US" b="1">
                <a:solidFill>
                  <a:srgbClr val="000000"/>
                </a:solidFill>
                <a:latin typeface="Atkinson Hyperlegible Next" pitchFamily="2" charset="0"/>
                <a:cs typeface="Arial"/>
                <a:sym typeface="Arial"/>
              </a:rPr>
              <a:t>Assessment Need</a:t>
            </a:r>
          </a:p>
          <a:p>
            <a:pPr>
              <a:defRPr/>
            </a:pPr>
            <a:r>
              <a:rPr lang="en-US" sz="2600">
                <a:solidFill>
                  <a:srgbClr val="000000"/>
                </a:solidFill>
                <a:latin typeface="Atkinson Hyperlegible Next" pitchFamily="2" charset="0"/>
                <a:cs typeface="Arial"/>
                <a:sym typeface="Arial"/>
              </a:rPr>
              <a:t>Increase self-determination skills by communicating choices (PII).</a:t>
            </a:r>
          </a:p>
          <a:p>
            <a:pPr>
              <a:defRPr/>
            </a:pPr>
            <a:r>
              <a:rPr lang="en-US" sz="2600">
                <a:solidFill>
                  <a:srgbClr val="000000"/>
                </a:solidFill>
                <a:latin typeface="Atkinson Hyperlegible Next" pitchFamily="2" charset="0"/>
                <a:cs typeface="Arial"/>
                <a:sym typeface="Arial"/>
              </a:rPr>
              <a:t>In your group, create the annual education and training goal with objectives. </a:t>
            </a:r>
          </a:p>
          <a:p>
            <a:pPr>
              <a:defRPr/>
            </a:pPr>
            <a:r>
              <a:rPr lang="en-US" sz="2600">
                <a:solidFill>
                  <a:srgbClr val="000000"/>
                </a:solidFill>
                <a:latin typeface="Atkinson Hyperlegible Next" pitchFamily="2" charset="0"/>
                <a:cs typeface="Arial"/>
                <a:sym typeface="Arial"/>
              </a:rPr>
              <a:t>Use your favorite or school approved AI tool to assist.</a:t>
            </a:r>
          </a:p>
          <a:p>
            <a:pPr marL="50800" indent="0">
              <a:lnSpc>
                <a:spcPct val="100000"/>
              </a:lnSpc>
              <a:spcBef>
                <a:spcPts val="0"/>
              </a:spcBef>
              <a:buNone/>
            </a:pPr>
            <a:endParaRPr lang="en-US" sz="3200">
              <a:solidFill>
                <a:schemeClr val="dk2"/>
              </a:solidFill>
            </a:endParaRPr>
          </a:p>
        </p:txBody>
      </p:sp>
    </p:spTree>
    <p:extLst>
      <p:ext uri="{BB962C8B-B14F-4D97-AF65-F5344CB8AC3E}">
        <p14:creationId xmlns:p14="http://schemas.microsoft.com/office/powerpoint/2010/main" val="17318941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1CD6EB-748E-A08B-0A30-0C327D810C1C}"/>
              </a:ext>
            </a:extLst>
          </p:cNvPr>
          <p:cNvSpPr>
            <a:spLocks noGrp="1"/>
          </p:cNvSpPr>
          <p:nvPr>
            <p:ph type="title"/>
          </p:nvPr>
        </p:nvSpPr>
        <p:spPr>
          <a:xfrm>
            <a:off x="838200" y="365125"/>
            <a:ext cx="3880945" cy="1137854"/>
          </a:xfrm>
        </p:spPr>
        <p:txBody>
          <a:bodyPr>
            <a:normAutofit fontScale="90000"/>
          </a:bodyPr>
          <a:lstStyle/>
          <a:p>
            <a:r>
              <a:rPr lang="en-US" b="1">
                <a:solidFill>
                  <a:schemeClr val="tx1"/>
                </a:solidFill>
              </a:rPr>
              <a:t>Behavior Data Results</a:t>
            </a:r>
          </a:p>
        </p:txBody>
      </p:sp>
      <p:sp>
        <p:nvSpPr>
          <p:cNvPr id="2" name="Content Placeholder 1">
            <a:extLst>
              <a:ext uri="{FF2B5EF4-FFF2-40B4-BE49-F238E27FC236}">
                <a16:creationId xmlns:a16="http://schemas.microsoft.com/office/drawing/2014/main" id="{F2D54126-D6B6-1F51-EAB8-7A202B9197A5}"/>
              </a:ext>
            </a:extLst>
          </p:cNvPr>
          <p:cNvSpPr>
            <a:spLocks noGrp="1"/>
          </p:cNvSpPr>
          <p:nvPr>
            <p:ph type="body" idx="1"/>
          </p:nvPr>
        </p:nvSpPr>
        <p:spPr>
          <a:xfrm>
            <a:off x="517769" y="2860072"/>
            <a:ext cx="5016062" cy="1137855"/>
          </a:xfrm>
        </p:spPr>
        <p:txBody>
          <a:bodyPr vert="horz" lIns="91440" tIns="45720" rIns="91440" bIns="45720" rtlCol="0" anchor="t">
            <a:normAutofit/>
          </a:bodyPr>
          <a:lstStyle/>
          <a:p>
            <a:pPr marL="50800" indent="0">
              <a:buNone/>
            </a:pPr>
            <a:r>
              <a:rPr lang="en-US" sz="3200"/>
              <a:t>What specific Employment need does this data show? </a:t>
            </a:r>
          </a:p>
          <a:p>
            <a:endParaRPr lang="en-US"/>
          </a:p>
        </p:txBody>
      </p:sp>
      <p:pic>
        <p:nvPicPr>
          <p:cNvPr id="8" name="Content Placeholder 7" descr="Direct Observation Data Collection showing the number of times per day that Travis inappropriately touched others on any part of their body without consent.">
            <a:extLst>
              <a:ext uri="{FF2B5EF4-FFF2-40B4-BE49-F238E27FC236}">
                <a16:creationId xmlns:a16="http://schemas.microsoft.com/office/drawing/2014/main" id="{99EAAB57-89B7-E479-36CB-A0414BFEC383}"/>
              </a:ext>
            </a:extLst>
          </p:cNvPr>
          <p:cNvPicPr>
            <a:picLocks noGrp="1" noChangeAspect="1"/>
          </p:cNvPicPr>
          <p:nvPr>
            <p:ph sz="half" idx="4294967295"/>
          </p:nvPr>
        </p:nvPicPr>
        <p:blipFill>
          <a:blip r:embed="rId3"/>
          <a:stretch>
            <a:fillRect/>
          </a:stretch>
        </p:blipFill>
        <p:spPr>
          <a:xfrm>
            <a:off x="6096000" y="0"/>
            <a:ext cx="5486401" cy="6134230"/>
          </a:xfrm>
          <a:prstGeom prst="rect">
            <a:avLst/>
          </a:prstGeom>
        </p:spPr>
      </p:pic>
      <p:sp>
        <p:nvSpPr>
          <p:cNvPr id="3" name="TextBox 2">
            <a:extLst>
              <a:ext uri="{FF2B5EF4-FFF2-40B4-BE49-F238E27FC236}">
                <a16:creationId xmlns:a16="http://schemas.microsoft.com/office/drawing/2014/main" id="{D2264E36-EE64-6079-A906-39458189116F}"/>
              </a:ext>
            </a:extLst>
          </p:cNvPr>
          <p:cNvSpPr txBox="1"/>
          <p:nvPr/>
        </p:nvSpPr>
        <p:spPr>
          <a:xfrm>
            <a:off x="7338646" y="522991"/>
            <a:ext cx="695569" cy="307777"/>
          </a:xfrm>
          <a:prstGeom prst="rect">
            <a:avLst/>
          </a:prstGeom>
          <a:noFill/>
        </p:spPr>
        <p:txBody>
          <a:bodyPr wrap="square" rtlCol="0">
            <a:spAutoFit/>
          </a:bodyPr>
          <a:lstStyle/>
          <a:p>
            <a:r>
              <a:rPr lang="en-US" b="1" i="1"/>
              <a:t>David</a:t>
            </a:r>
          </a:p>
        </p:txBody>
      </p:sp>
    </p:spTree>
    <p:extLst>
      <p:ext uri="{BB962C8B-B14F-4D97-AF65-F5344CB8AC3E}">
        <p14:creationId xmlns:p14="http://schemas.microsoft.com/office/powerpoint/2010/main" val="322872474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8A0C0-3C33-ABF9-9DF4-9F11345AB8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67F4F3-A5F5-85DD-695A-FC7325558C97}"/>
              </a:ext>
            </a:extLst>
          </p:cNvPr>
          <p:cNvSpPr>
            <a:spLocks noGrp="1"/>
          </p:cNvSpPr>
          <p:nvPr>
            <p:ph type="title"/>
          </p:nvPr>
        </p:nvSpPr>
        <p:spPr>
          <a:xfrm>
            <a:off x="838200" y="365125"/>
            <a:ext cx="10515600" cy="1343359"/>
          </a:xfrm>
        </p:spPr>
        <p:txBody>
          <a:bodyPr/>
          <a:lstStyle/>
          <a:p>
            <a:r>
              <a:rPr lang="en-US">
                <a:latin typeface="Atkinson Hyperlegible" pitchFamily="2" charset="0"/>
              </a:rPr>
              <a:t>David’s Employment Annual </a:t>
            </a:r>
            <a:br>
              <a:rPr lang="en-US">
                <a:latin typeface="Atkinson Hyperlegible" pitchFamily="2" charset="0"/>
              </a:rPr>
            </a:br>
            <a:r>
              <a:rPr lang="en-US">
                <a:latin typeface="Atkinson Hyperlegible" pitchFamily="2" charset="0"/>
              </a:rPr>
              <a:t>Transition Goal</a:t>
            </a:r>
          </a:p>
        </p:txBody>
      </p:sp>
      <p:sp>
        <p:nvSpPr>
          <p:cNvPr id="3" name="Text Placeholder 2">
            <a:extLst>
              <a:ext uri="{FF2B5EF4-FFF2-40B4-BE49-F238E27FC236}">
                <a16:creationId xmlns:a16="http://schemas.microsoft.com/office/drawing/2014/main" id="{A1EA5E6F-321A-C4E1-885C-402BB87ADB5D}"/>
              </a:ext>
            </a:extLst>
          </p:cNvPr>
          <p:cNvSpPr>
            <a:spLocks noGrp="1"/>
          </p:cNvSpPr>
          <p:nvPr>
            <p:ph type="body" idx="1"/>
          </p:nvPr>
        </p:nvSpPr>
        <p:spPr>
          <a:xfrm>
            <a:off x="838200" y="1864895"/>
            <a:ext cx="10515600" cy="4312068"/>
          </a:xfrm>
        </p:spPr>
        <p:txBody>
          <a:bodyPr>
            <a:noAutofit/>
          </a:bodyPr>
          <a:lstStyle/>
          <a:p>
            <a:pPr marL="50800" indent="0">
              <a:lnSpc>
                <a:spcPct val="100000"/>
              </a:lnSpc>
              <a:spcBef>
                <a:spcPts val="0"/>
              </a:spcBef>
              <a:buNone/>
              <a:defRPr/>
            </a:pPr>
            <a:r>
              <a:rPr lang="en-US" b="1">
                <a:solidFill>
                  <a:srgbClr val="000000"/>
                </a:solidFill>
                <a:latin typeface="Atkinson Hyperlegible Next" pitchFamily="2" charset="0"/>
                <a:cs typeface="Arial"/>
                <a:sym typeface="Arial"/>
              </a:rPr>
              <a:t>Postsecondary Employment Goal</a:t>
            </a:r>
          </a:p>
          <a:p>
            <a:pPr lvl="1">
              <a:lnSpc>
                <a:spcPct val="100000"/>
              </a:lnSpc>
              <a:spcBef>
                <a:spcPts val="0"/>
              </a:spcBef>
              <a:defRPr/>
            </a:pPr>
            <a:r>
              <a:rPr lang="en-US" sz="2600">
                <a:solidFill>
                  <a:srgbClr val="000000"/>
                </a:solidFill>
                <a:latin typeface="Atkinson Hyperlegible Next" pitchFamily="2" charset="0"/>
                <a:cs typeface="Arial"/>
                <a:sym typeface="Arial"/>
              </a:rPr>
              <a:t>Upon graduation from high school, David will work as an equipment assistant (helping set up gear, moving equipment, organizing weights).</a:t>
            </a:r>
            <a:endParaRPr lang="en-US" sz="2600" b="1">
              <a:solidFill>
                <a:srgbClr val="000000"/>
              </a:solidFill>
              <a:latin typeface="Atkinson Hyperlegible Next" pitchFamily="2" charset="0"/>
              <a:cs typeface="Arial"/>
              <a:sym typeface="Arial"/>
            </a:endParaRPr>
          </a:p>
          <a:p>
            <a:pPr marL="50800" indent="0">
              <a:lnSpc>
                <a:spcPct val="100000"/>
              </a:lnSpc>
              <a:spcBef>
                <a:spcPts val="0"/>
              </a:spcBef>
              <a:buNone/>
              <a:defRPr/>
            </a:pPr>
            <a:r>
              <a:rPr lang="en-US" b="1">
                <a:solidFill>
                  <a:srgbClr val="000000"/>
                </a:solidFill>
                <a:latin typeface="Atkinson Hyperlegible Next" pitchFamily="2" charset="0"/>
                <a:cs typeface="Arial"/>
                <a:sym typeface="Arial"/>
              </a:rPr>
              <a:t>Assessment Need</a:t>
            </a:r>
          </a:p>
          <a:p>
            <a:pPr>
              <a:lnSpc>
                <a:spcPct val="100000"/>
              </a:lnSpc>
              <a:spcBef>
                <a:spcPts val="0"/>
              </a:spcBef>
              <a:defRPr/>
            </a:pPr>
            <a:r>
              <a:rPr lang="en-US" sz="2600">
                <a:solidFill>
                  <a:srgbClr val="000000"/>
                </a:solidFill>
                <a:latin typeface="Atkinson Hyperlegible Next" pitchFamily="2" charset="0"/>
                <a:cs typeface="Arial"/>
                <a:sym typeface="Arial"/>
              </a:rPr>
              <a:t>Increase appropriate interactions by keeping hands to himself.</a:t>
            </a:r>
          </a:p>
          <a:p>
            <a:pPr>
              <a:defRPr/>
            </a:pPr>
            <a:r>
              <a:rPr lang="en-US" sz="2600">
                <a:solidFill>
                  <a:srgbClr val="000000"/>
                </a:solidFill>
                <a:latin typeface="Atkinson Hyperlegible Next" pitchFamily="2" charset="0"/>
                <a:cs typeface="Arial"/>
                <a:sym typeface="Arial"/>
              </a:rPr>
              <a:t>In your group, create the annual education and training goal with objectives. </a:t>
            </a:r>
          </a:p>
          <a:p>
            <a:pPr>
              <a:defRPr/>
            </a:pPr>
            <a:r>
              <a:rPr lang="en-US" sz="2600">
                <a:solidFill>
                  <a:srgbClr val="000000"/>
                </a:solidFill>
                <a:latin typeface="Atkinson Hyperlegible Next" pitchFamily="2" charset="0"/>
                <a:cs typeface="Arial"/>
                <a:sym typeface="Arial"/>
              </a:rPr>
              <a:t>Use your favorite or school approved AI tool to assist.</a:t>
            </a:r>
          </a:p>
          <a:p>
            <a:pPr marL="50800" indent="0">
              <a:lnSpc>
                <a:spcPct val="100000"/>
              </a:lnSpc>
              <a:spcBef>
                <a:spcPts val="0"/>
              </a:spcBef>
              <a:buNone/>
            </a:pPr>
            <a:endParaRPr lang="en-US" sz="3200">
              <a:solidFill>
                <a:schemeClr val="dk2"/>
              </a:solidFill>
            </a:endParaRPr>
          </a:p>
        </p:txBody>
      </p:sp>
    </p:spTree>
    <p:extLst>
      <p:ext uri="{BB962C8B-B14F-4D97-AF65-F5344CB8AC3E}">
        <p14:creationId xmlns:p14="http://schemas.microsoft.com/office/powerpoint/2010/main" val="146346286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4249-195E-B32A-B4ED-2739CC478BFD}"/>
              </a:ext>
            </a:extLst>
          </p:cNvPr>
          <p:cNvSpPr>
            <a:spLocks noGrp="1"/>
          </p:cNvSpPr>
          <p:nvPr>
            <p:ph type="title"/>
          </p:nvPr>
        </p:nvSpPr>
        <p:spPr/>
        <p:txBody>
          <a:bodyPr>
            <a:normAutofit/>
          </a:bodyPr>
          <a:lstStyle/>
          <a:p>
            <a:r>
              <a:rPr lang="en-US">
                <a:solidFill>
                  <a:schemeClr val="tx1"/>
                </a:solidFill>
                <a:latin typeface="Atkinson Hyperlegible" pitchFamily="2" charset="0"/>
              </a:rPr>
              <a:t>Transition Rating Scale 2.0 - Home Living: Personal Care</a:t>
            </a:r>
          </a:p>
        </p:txBody>
      </p:sp>
      <p:sp>
        <p:nvSpPr>
          <p:cNvPr id="3" name="Text Placeholder 2">
            <a:extLst>
              <a:ext uri="{FF2B5EF4-FFF2-40B4-BE49-F238E27FC236}">
                <a16:creationId xmlns:a16="http://schemas.microsoft.com/office/drawing/2014/main" id="{E6A957F1-EA53-8E5A-FCBD-DBEDEB69496A}"/>
              </a:ext>
            </a:extLst>
          </p:cNvPr>
          <p:cNvSpPr>
            <a:spLocks noGrp="1"/>
          </p:cNvSpPr>
          <p:nvPr>
            <p:ph type="body" idx="1"/>
          </p:nvPr>
        </p:nvSpPr>
        <p:spPr>
          <a:xfrm>
            <a:off x="838199" y="1825625"/>
            <a:ext cx="10515599" cy="949325"/>
          </a:xfrm>
        </p:spPr>
        <p:txBody>
          <a:bodyPr>
            <a:normAutofit/>
          </a:bodyPr>
          <a:lstStyle/>
          <a:p>
            <a:pPr>
              <a:lnSpc>
                <a:spcPct val="90000"/>
              </a:lnSpc>
              <a:spcBef>
                <a:spcPts val="1000"/>
              </a:spcBef>
            </a:pPr>
            <a:r>
              <a:rPr lang="en-US"/>
              <a:t>What specific </a:t>
            </a:r>
            <a:r>
              <a:rPr lang="en-US" b="1"/>
              <a:t>IL need</a:t>
            </a:r>
            <a:r>
              <a:rPr lang="en-US"/>
              <a:t> does this data show? </a:t>
            </a:r>
          </a:p>
          <a:p>
            <a:endParaRPr lang="en-US"/>
          </a:p>
        </p:txBody>
      </p:sp>
      <p:pic>
        <p:nvPicPr>
          <p:cNvPr id="17" name="Content Placeholder 16" descr="5. The learner demonstrates acceptable eating behaviors.&#10;&#10;Comments: Travis chew with his moth open, does not wipe his face or mouth, takes big bites, and spills food and drinks often.">
            <a:extLst>
              <a:ext uri="{FF2B5EF4-FFF2-40B4-BE49-F238E27FC236}">
                <a16:creationId xmlns:a16="http://schemas.microsoft.com/office/drawing/2014/main" id="{DF29EB10-BE10-4070-822F-BF90F47BE4EA}"/>
              </a:ext>
            </a:extLst>
          </p:cNvPr>
          <p:cNvPicPr>
            <a:picLocks noGrp="1" noChangeAspect="1"/>
          </p:cNvPicPr>
          <p:nvPr>
            <p:ph sz="half" idx="4294967295"/>
          </p:nvPr>
        </p:nvPicPr>
        <p:blipFill>
          <a:blip r:embed="rId2"/>
          <a:stretch>
            <a:fillRect/>
          </a:stretch>
        </p:blipFill>
        <p:spPr>
          <a:xfrm>
            <a:off x="170339" y="2558276"/>
            <a:ext cx="11851322" cy="1741447"/>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E8A22550-4315-B6E7-E2C0-B70870F7269A}"/>
                  </a:ext>
                  <a:ext uri="{C183D7F6-B498-43B3-948B-1728B52AA6E4}">
                    <adec:decorative xmlns:adec="http://schemas.microsoft.com/office/drawing/2017/decorative" val="1"/>
                  </a:ext>
                </a:extLst>
              </p14:cNvPr>
              <p14:cNvContentPartPr/>
              <p14:nvPr/>
            </p14:nvContentPartPr>
            <p14:xfrm>
              <a:off x="2459234" y="3373655"/>
              <a:ext cx="211320" cy="720"/>
            </p14:xfrm>
          </p:contentPart>
        </mc:Choice>
        <mc:Fallback xmlns="">
          <p:pic>
            <p:nvPicPr>
              <p:cNvPr id="6" name="Ink 5">
                <a:extLst>
                  <a:ext uri="{FF2B5EF4-FFF2-40B4-BE49-F238E27FC236}">
                    <a16:creationId xmlns:a16="http://schemas.microsoft.com/office/drawing/2014/main" id="{E8A22550-4315-B6E7-E2C0-B70870F7269A}"/>
                  </a:ext>
                  <a:ext uri="{C183D7F6-B498-43B3-948B-1728B52AA6E4}">
                    <adec:decorative xmlns:adec="http://schemas.microsoft.com/office/drawing/2017/decorative" val="1"/>
                  </a:ext>
                </a:extLst>
              </p:cNvPr>
              <p:cNvPicPr/>
              <p:nvPr/>
            </p:nvPicPr>
            <p:blipFill>
              <a:blip r:embed="rId4"/>
              <a:stretch>
                <a:fillRect/>
              </a:stretch>
            </p:blipFill>
            <p:spPr>
              <a:xfrm>
                <a:off x="2453114" y="3361415"/>
                <a:ext cx="2235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D5F4B9EE-701E-4675-84F2-B59D8CC53E84}"/>
                  </a:ext>
                  <a:ext uri="{C183D7F6-B498-43B3-948B-1728B52AA6E4}">
                    <adec:decorative xmlns:adec="http://schemas.microsoft.com/office/drawing/2017/decorative" val="1"/>
                  </a:ext>
                </a:extLst>
              </p14:cNvPr>
              <p14:cNvContentPartPr/>
              <p14:nvPr/>
            </p14:nvContentPartPr>
            <p14:xfrm>
              <a:off x="2448794" y="3384455"/>
              <a:ext cx="221040" cy="10440"/>
            </p14:xfrm>
          </p:contentPart>
        </mc:Choice>
        <mc:Fallback xmlns="">
          <p:pic>
            <p:nvPicPr>
              <p:cNvPr id="8" name="Ink 7">
                <a:extLst>
                  <a:ext uri="{FF2B5EF4-FFF2-40B4-BE49-F238E27FC236}">
                    <a16:creationId xmlns:a16="http://schemas.microsoft.com/office/drawing/2014/main" id="{D5F4B9EE-701E-4675-84F2-B59D8CC53E84}"/>
                  </a:ext>
                  <a:ext uri="{C183D7F6-B498-43B3-948B-1728B52AA6E4}">
                    <adec:decorative xmlns:adec="http://schemas.microsoft.com/office/drawing/2017/decorative" val="1"/>
                  </a:ext>
                </a:extLst>
              </p:cNvPr>
              <p:cNvPicPr/>
              <p:nvPr/>
            </p:nvPicPr>
            <p:blipFill>
              <a:blip r:embed="rId6"/>
              <a:stretch>
                <a:fillRect/>
              </a:stretch>
            </p:blipFill>
            <p:spPr>
              <a:xfrm>
                <a:off x="2442674" y="3378539"/>
                <a:ext cx="233280" cy="22272"/>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1" name="Ink 20">
                <a:extLst>
                  <a:ext uri="{FF2B5EF4-FFF2-40B4-BE49-F238E27FC236}">
                    <a16:creationId xmlns:a16="http://schemas.microsoft.com/office/drawing/2014/main" id="{7C3F960A-E28D-220F-D84D-63F844513A38}"/>
                  </a:ext>
                  <a:ext uri="{C183D7F6-B498-43B3-948B-1728B52AA6E4}">
                    <adec:decorative xmlns:adec="http://schemas.microsoft.com/office/drawing/2017/decorative" val="1"/>
                  </a:ext>
                </a:extLst>
              </p14:cNvPr>
              <p14:cNvContentPartPr/>
              <p14:nvPr/>
            </p14:nvContentPartPr>
            <p14:xfrm>
              <a:off x="2533034" y="3362855"/>
              <a:ext cx="191160" cy="277920"/>
            </p14:xfrm>
          </p:contentPart>
        </mc:Choice>
        <mc:Fallback xmlns="">
          <p:pic>
            <p:nvPicPr>
              <p:cNvPr id="21" name="Ink 20">
                <a:extLst>
                  <a:ext uri="{FF2B5EF4-FFF2-40B4-BE49-F238E27FC236}">
                    <a16:creationId xmlns:a16="http://schemas.microsoft.com/office/drawing/2014/main" id="{7C3F960A-E28D-220F-D84D-63F844513A38}"/>
                  </a:ext>
                  <a:ext uri="{C183D7F6-B498-43B3-948B-1728B52AA6E4}">
                    <adec:decorative xmlns:adec="http://schemas.microsoft.com/office/drawing/2017/decorative" val="1"/>
                  </a:ext>
                </a:extLst>
              </p:cNvPr>
              <p:cNvPicPr/>
              <p:nvPr/>
            </p:nvPicPr>
            <p:blipFill>
              <a:blip r:embed="rId8"/>
              <a:stretch>
                <a:fillRect/>
              </a:stretch>
            </p:blipFill>
            <p:spPr>
              <a:xfrm>
                <a:off x="2515068" y="3344855"/>
                <a:ext cx="226733" cy="3135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2" name="Ink 21">
                <a:extLst>
                  <a:ext uri="{FF2B5EF4-FFF2-40B4-BE49-F238E27FC236}">
                    <a16:creationId xmlns:a16="http://schemas.microsoft.com/office/drawing/2014/main" id="{CEA607E4-F3EB-90A9-B3A8-05A0D9DFD570}"/>
                  </a:ext>
                  <a:ext uri="{C183D7F6-B498-43B3-948B-1728B52AA6E4}">
                    <adec:decorative xmlns:adec="http://schemas.microsoft.com/office/drawing/2017/decorative" val="1"/>
                  </a:ext>
                </a:extLst>
              </p14:cNvPr>
              <p14:cNvContentPartPr/>
              <p14:nvPr/>
            </p14:nvContentPartPr>
            <p14:xfrm>
              <a:off x="3384074" y="3342335"/>
              <a:ext cx="360" cy="360"/>
            </p14:xfrm>
          </p:contentPart>
        </mc:Choice>
        <mc:Fallback xmlns="">
          <p:pic>
            <p:nvPicPr>
              <p:cNvPr id="22" name="Ink 21">
                <a:extLst>
                  <a:ext uri="{FF2B5EF4-FFF2-40B4-BE49-F238E27FC236}">
                    <a16:creationId xmlns:a16="http://schemas.microsoft.com/office/drawing/2014/main" id="{CEA607E4-F3EB-90A9-B3A8-05A0D9DFD570}"/>
                  </a:ext>
                  <a:ext uri="{C183D7F6-B498-43B3-948B-1728B52AA6E4}">
                    <adec:decorative xmlns:adec="http://schemas.microsoft.com/office/drawing/2017/decorative" val="1"/>
                  </a:ext>
                </a:extLst>
              </p:cNvPr>
              <p:cNvPicPr/>
              <p:nvPr/>
            </p:nvPicPr>
            <p:blipFill>
              <a:blip r:embed="rId10"/>
              <a:stretch>
                <a:fillRect/>
              </a:stretch>
            </p:blipFill>
            <p:spPr>
              <a:xfrm>
                <a:off x="3366074" y="332433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4" name="Ink 23">
                <a:extLst>
                  <a:ext uri="{FF2B5EF4-FFF2-40B4-BE49-F238E27FC236}">
                    <a16:creationId xmlns:a16="http://schemas.microsoft.com/office/drawing/2014/main" id="{1A2EC104-B115-C4A4-4BE6-07B5A85039AB}"/>
                  </a:ext>
                  <a:ext uri="{C183D7F6-B498-43B3-948B-1728B52AA6E4}">
                    <adec:decorative xmlns:adec="http://schemas.microsoft.com/office/drawing/2017/decorative" val="1"/>
                  </a:ext>
                </a:extLst>
              </p14:cNvPr>
              <p14:cNvContentPartPr/>
              <p14:nvPr/>
            </p14:nvContentPartPr>
            <p14:xfrm>
              <a:off x="3263834" y="3491375"/>
              <a:ext cx="63720" cy="120960"/>
            </p14:xfrm>
          </p:contentPart>
        </mc:Choice>
        <mc:Fallback xmlns="">
          <p:pic>
            <p:nvPicPr>
              <p:cNvPr id="24" name="Ink 23">
                <a:extLst>
                  <a:ext uri="{FF2B5EF4-FFF2-40B4-BE49-F238E27FC236}">
                    <a16:creationId xmlns:a16="http://schemas.microsoft.com/office/drawing/2014/main" id="{1A2EC104-B115-C4A4-4BE6-07B5A85039AB}"/>
                  </a:ext>
                  <a:ext uri="{C183D7F6-B498-43B3-948B-1728B52AA6E4}">
                    <adec:decorative xmlns:adec="http://schemas.microsoft.com/office/drawing/2017/decorative" val="1"/>
                  </a:ext>
                </a:extLst>
              </p:cNvPr>
              <p:cNvPicPr/>
              <p:nvPr/>
            </p:nvPicPr>
            <p:blipFill>
              <a:blip r:embed="rId12"/>
              <a:stretch>
                <a:fillRect/>
              </a:stretch>
            </p:blipFill>
            <p:spPr>
              <a:xfrm>
                <a:off x="3254834" y="3482375"/>
                <a:ext cx="81360" cy="138600"/>
              </a:xfrm>
              <a:prstGeom prst="rect">
                <a:avLst/>
              </a:prstGeom>
            </p:spPr>
          </p:pic>
        </mc:Fallback>
      </mc:AlternateContent>
    </p:spTree>
    <p:extLst>
      <p:ext uri="{BB962C8B-B14F-4D97-AF65-F5344CB8AC3E}">
        <p14:creationId xmlns:p14="http://schemas.microsoft.com/office/powerpoint/2010/main" val="46751373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237F7-2DE0-5A10-A821-5228CF6FE0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D4BB4E-0B87-23C7-4F96-E841BFF08884}"/>
              </a:ext>
            </a:extLst>
          </p:cNvPr>
          <p:cNvSpPr>
            <a:spLocks noGrp="1"/>
          </p:cNvSpPr>
          <p:nvPr>
            <p:ph type="title"/>
          </p:nvPr>
        </p:nvSpPr>
        <p:spPr>
          <a:xfrm>
            <a:off x="838200" y="365125"/>
            <a:ext cx="10515600" cy="1343359"/>
          </a:xfrm>
        </p:spPr>
        <p:txBody>
          <a:bodyPr/>
          <a:lstStyle/>
          <a:p>
            <a:r>
              <a:rPr lang="en-US">
                <a:latin typeface="Atkinson Hyperlegible" pitchFamily="2" charset="0"/>
              </a:rPr>
              <a:t>Direct Observation Results</a:t>
            </a:r>
          </a:p>
        </p:txBody>
      </p:sp>
      <p:sp>
        <p:nvSpPr>
          <p:cNvPr id="3" name="Text Placeholder 2">
            <a:extLst>
              <a:ext uri="{FF2B5EF4-FFF2-40B4-BE49-F238E27FC236}">
                <a16:creationId xmlns:a16="http://schemas.microsoft.com/office/drawing/2014/main" id="{4F312C39-506A-F633-FE7A-6D446CD34656}"/>
              </a:ext>
            </a:extLst>
          </p:cNvPr>
          <p:cNvSpPr>
            <a:spLocks noGrp="1"/>
          </p:cNvSpPr>
          <p:nvPr>
            <p:ph type="body" idx="1"/>
          </p:nvPr>
        </p:nvSpPr>
        <p:spPr>
          <a:xfrm>
            <a:off x="722586" y="2369393"/>
            <a:ext cx="3733800" cy="1971380"/>
          </a:xfrm>
        </p:spPr>
        <p:txBody>
          <a:bodyPr>
            <a:noAutofit/>
          </a:bodyPr>
          <a:lstStyle/>
          <a:p>
            <a:pPr marL="50800" indent="0">
              <a:lnSpc>
                <a:spcPct val="100000"/>
              </a:lnSpc>
              <a:spcBef>
                <a:spcPts val="0"/>
              </a:spcBef>
              <a:buNone/>
            </a:pPr>
            <a:r>
              <a:rPr lang="en-US" sz="3200">
                <a:solidFill>
                  <a:schemeClr val="dk2"/>
                </a:solidFill>
              </a:rPr>
              <a:t>What specific Independent Living needs does this data show?</a:t>
            </a:r>
          </a:p>
        </p:txBody>
      </p:sp>
      <p:sp>
        <p:nvSpPr>
          <p:cNvPr id="6" name="Text Placeholder 2">
            <a:extLst>
              <a:ext uri="{FF2B5EF4-FFF2-40B4-BE49-F238E27FC236}">
                <a16:creationId xmlns:a16="http://schemas.microsoft.com/office/drawing/2014/main" id="{A9EB10F2-3F46-FC01-B99D-2B74B0D0A74E}"/>
              </a:ext>
            </a:extLst>
          </p:cNvPr>
          <p:cNvSpPr txBox="1">
            <a:spLocks/>
          </p:cNvSpPr>
          <p:nvPr/>
        </p:nvSpPr>
        <p:spPr>
          <a:xfrm>
            <a:off x="4572000" y="1408386"/>
            <a:ext cx="6819900" cy="476857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tkinson Hyperlegible Next"/>
                <a:ea typeface="Atkinson Hyperlegible Next"/>
                <a:cs typeface="Atkinson Hyperlegible Next"/>
                <a:sym typeface="Atkinson Hyperlegible Nex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tkinson Hyperlegible Next"/>
                <a:ea typeface="Atkinson Hyperlegible Next"/>
                <a:cs typeface="Atkinson Hyperlegible Next"/>
                <a:sym typeface="Atkinson Hyperlegible Nex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tkinson Hyperlegible Next"/>
                <a:ea typeface="Atkinson Hyperlegible Next"/>
                <a:cs typeface="Atkinson Hyperlegible Next"/>
                <a:sym typeface="Atkinson Hyperlegible Nex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tkinson Hyperlegible Next"/>
                <a:ea typeface="Atkinson Hyperlegible Next"/>
                <a:cs typeface="Atkinson Hyperlegible Next"/>
                <a:sym typeface="Atkinson Hyperlegible Nex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50800" indent="0">
              <a:lnSpc>
                <a:spcPct val="100000"/>
              </a:lnSpc>
              <a:spcBef>
                <a:spcPts val="0"/>
              </a:spcBef>
              <a:buNone/>
            </a:pPr>
            <a:r>
              <a:rPr lang="en-US" sz="3200" b="1">
                <a:solidFill>
                  <a:schemeClr val="dk2"/>
                </a:solidFill>
              </a:rPr>
              <a:t>Observation</a:t>
            </a:r>
          </a:p>
          <a:p>
            <a:pPr marL="50800" indent="0">
              <a:lnSpc>
                <a:spcPct val="100000"/>
              </a:lnSpc>
              <a:spcBef>
                <a:spcPts val="0"/>
              </a:spcBef>
              <a:buNone/>
            </a:pPr>
            <a:r>
              <a:rPr lang="en-US" sz="3200"/>
              <a:t>During the observed lunch, David:</a:t>
            </a:r>
          </a:p>
          <a:p>
            <a:r>
              <a:rPr lang="en-US" sz="3200"/>
              <a:t>Chewed with his mouth open on 4 out of 5 bites.</a:t>
            </a:r>
          </a:p>
          <a:p>
            <a:r>
              <a:rPr lang="en-US" sz="3200"/>
              <a:t>Did not wipe mouth or face after eating on 5 out of 5 opportunities.</a:t>
            </a:r>
          </a:p>
          <a:p>
            <a:r>
              <a:rPr lang="en-US" sz="3200"/>
              <a:t>Spilled food or drink on clothing on 3 out of 5 opportunities.</a:t>
            </a:r>
          </a:p>
          <a:p>
            <a:pPr marL="50800" indent="0">
              <a:lnSpc>
                <a:spcPct val="100000"/>
              </a:lnSpc>
              <a:spcBef>
                <a:spcPts val="0"/>
              </a:spcBef>
              <a:buNone/>
            </a:pPr>
            <a:endParaRPr lang="en-US" sz="3200">
              <a:solidFill>
                <a:schemeClr val="dk2"/>
              </a:solidFill>
            </a:endParaRPr>
          </a:p>
        </p:txBody>
      </p:sp>
    </p:spTree>
    <p:extLst>
      <p:ext uri="{BB962C8B-B14F-4D97-AF65-F5344CB8AC3E}">
        <p14:creationId xmlns:p14="http://schemas.microsoft.com/office/powerpoint/2010/main" val="319190686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AAC28-DE19-9967-D8E5-5A7281DC57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32E3F9-39CD-8742-A0CF-E1D745D3FD6B}"/>
              </a:ext>
            </a:extLst>
          </p:cNvPr>
          <p:cNvSpPr>
            <a:spLocks noGrp="1"/>
          </p:cNvSpPr>
          <p:nvPr>
            <p:ph type="title"/>
          </p:nvPr>
        </p:nvSpPr>
        <p:spPr>
          <a:xfrm>
            <a:off x="838200" y="365125"/>
            <a:ext cx="10515600" cy="1343359"/>
          </a:xfrm>
        </p:spPr>
        <p:txBody>
          <a:bodyPr/>
          <a:lstStyle/>
          <a:p>
            <a:r>
              <a:rPr lang="en-US">
                <a:latin typeface="Atkinson Hyperlegible" pitchFamily="2" charset="0"/>
              </a:rPr>
              <a:t>David’s Independent Living Annual Transition Goal</a:t>
            </a:r>
          </a:p>
        </p:txBody>
      </p:sp>
      <p:sp>
        <p:nvSpPr>
          <p:cNvPr id="3" name="Text Placeholder 2">
            <a:extLst>
              <a:ext uri="{FF2B5EF4-FFF2-40B4-BE49-F238E27FC236}">
                <a16:creationId xmlns:a16="http://schemas.microsoft.com/office/drawing/2014/main" id="{41AFD962-968B-1A25-9CEA-EE2D10BD480F}"/>
              </a:ext>
            </a:extLst>
          </p:cNvPr>
          <p:cNvSpPr>
            <a:spLocks noGrp="1"/>
          </p:cNvSpPr>
          <p:nvPr>
            <p:ph type="body" idx="1"/>
          </p:nvPr>
        </p:nvSpPr>
        <p:spPr>
          <a:xfrm>
            <a:off x="501706" y="1708484"/>
            <a:ext cx="11280298" cy="4468479"/>
          </a:xfrm>
        </p:spPr>
        <p:txBody>
          <a:bodyPr>
            <a:noAutofit/>
          </a:bodyPr>
          <a:lstStyle/>
          <a:p>
            <a:pPr marL="50800" indent="0">
              <a:lnSpc>
                <a:spcPct val="100000"/>
              </a:lnSpc>
              <a:spcBef>
                <a:spcPts val="1200"/>
              </a:spcBef>
              <a:buNone/>
              <a:defRPr/>
            </a:pPr>
            <a:r>
              <a:rPr lang="en-US" b="1">
                <a:solidFill>
                  <a:srgbClr val="000000"/>
                </a:solidFill>
                <a:latin typeface="Arial"/>
                <a:cs typeface="Arial"/>
                <a:sym typeface="Arial"/>
              </a:rPr>
              <a:t>Postsecondary Independent Living Goal</a:t>
            </a:r>
          </a:p>
          <a:p>
            <a:pPr>
              <a:defRPr/>
            </a:pPr>
            <a:r>
              <a:rPr lang="en-US" sz="2600">
                <a:solidFill>
                  <a:srgbClr val="000000"/>
                </a:solidFill>
                <a:latin typeface="Arial"/>
                <a:cs typeface="Arial"/>
                <a:sym typeface="Arial"/>
              </a:rPr>
              <a:t>Upon graduation from high school, David will live with his parents, taking care of his self-care needs and performing household tasks as independently as possible.</a:t>
            </a:r>
            <a:endParaRPr lang="en-US" sz="2600" b="1">
              <a:solidFill>
                <a:srgbClr val="000000"/>
              </a:solidFill>
              <a:latin typeface="Arial"/>
              <a:cs typeface="Arial"/>
              <a:sym typeface="Arial"/>
            </a:endParaRPr>
          </a:p>
          <a:p>
            <a:pPr marL="50800" indent="0">
              <a:lnSpc>
                <a:spcPct val="100000"/>
              </a:lnSpc>
              <a:spcBef>
                <a:spcPts val="1200"/>
              </a:spcBef>
              <a:buNone/>
              <a:defRPr/>
            </a:pPr>
            <a:r>
              <a:rPr lang="en-US" b="1">
                <a:solidFill>
                  <a:srgbClr val="000000"/>
                </a:solidFill>
                <a:latin typeface="Arial"/>
                <a:cs typeface="Arial"/>
                <a:sym typeface="Arial"/>
              </a:rPr>
              <a:t>Assessment Need</a:t>
            </a:r>
          </a:p>
          <a:p>
            <a:pPr>
              <a:defRPr/>
            </a:pPr>
            <a:r>
              <a:rPr lang="en-US" sz="2600">
                <a:solidFill>
                  <a:srgbClr val="000000"/>
                </a:solidFill>
                <a:latin typeface="Arial"/>
                <a:cs typeface="Arial"/>
                <a:sym typeface="Arial"/>
              </a:rPr>
              <a:t>Improve table manners </a:t>
            </a:r>
          </a:p>
          <a:p>
            <a:pPr>
              <a:defRPr/>
            </a:pPr>
            <a:r>
              <a:rPr lang="en-US" sz="2600">
                <a:solidFill>
                  <a:srgbClr val="000000"/>
                </a:solidFill>
                <a:latin typeface="Atkinson Hyperlegible Next" pitchFamily="2" charset="0"/>
                <a:cs typeface="Arial"/>
                <a:sym typeface="Arial"/>
              </a:rPr>
              <a:t>In your group, create the annual education and training goal with objectives. </a:t>
            </a:r>
          </a:p>
          <a:p>
            <a:pPr>
              <a:defRPr/>
            </a:pPr>
            <a:r>
              <a:rPr lang="en-US" sz="2600">
                <a:solidFill>
                  <a:srgbClr val="000000"/>
                </a:solidFill>
                <a:latin typeface="Atkinson Hyperlegible Next" pitchFamily="2" charset="0"/>
                <a:cs typeface="Arial"/>
                <a:sym typeface="Arial"/>
              </a:rPr>
              <a:t>Use your favorite or school approved AI tool to assist.</a:t>
            </a:r>
          </a:p>
          <a:p>
            <a:pPr marL="50800" indent="0">
              <a:lnSpc>
                <a:spcPct val="100000"/>
              </a:lnSpc>
              <a:spcBef>
                <a:spcPts val="0"/>
              </a:spcBef>
              <a:buNone/>
            </a:pPr>
            <a:endParaRPr lang="en-US" sz="3200">
              <a:solidFill>
                <a:schemeClr val="dk2"/>
              </a:solidFill>
            </a:endParaRPr>
          </a:p>
        </p:txBody>
      </p:sp>
    </p:spTree>
    <p:extLst>
      <p:ext uri="{BB962C8B-B14F-4D97-AF65-F5344CB8AC3E}">
        <p14:creationId xmlns:p14="http://schemas.microsoft.com/office/powerpoint/2010/main" val="106074536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9373CA-A28A-FD94-881B-114B33DC720E}"/>
              </a:ext>
            </a:extLst>
          </p:cNvPr>
          <p:cNvSpPr>
            <a:spLocks noGrp="1"/>
          </p:cNvSpPr>
          <p:nvPr>
            <p:ph type="title"/>
          </p:nvPr>
        </p:nvSpPr>
        <p:spPr/>
        <p:txBody>
          <a:bodyPr/>
          <a:lstStyle/>
          <a:p>
            <a:r>
              <a:rPr lang="en-US" b="1">
                <a:solidFill>
                  <a:schemeClr val="tx1"/>
                </a:solidFill>
                <a:latin typeface="Atkinson Hyperlegible" pitchFamily="2" charset="0"/>
              </a:rPr>
              <a:t>Transition Rating Scale 2.0 Parent Results &amp; Parent Concerns</a:t>
            </a:r>
          </a:p>
        </p:txBody>
      </p:sp>
      <p:sp>
        <p:nvSpPr>
          <p:cNvPr id="4" name="Content Placeholder 3">
            <a:extLst>
              <a:ext uri="{FF2B5EF4-FFF2-40B4-BE49-F238E27FC236}">
                <a16:creationId xmlns:a16="http://schemas.microsoft.com/office/drawing/2014/main" id="{065A9880-64B9-091B-48AA-5CED30B48DDA}"/>
              </a:ext>
            </a:extLst>
          </p:cNvPr>
          <p:cNvSpPr>
            <a:spLocks noGrp="1"/>
          </p:cNvSpPr>
          <p:nvPr>
            <p:ph type="body" idx="1"/>
          </p:nvPr>
        </p:nvSpPr>
        <p:spPr>
          <a:xfrm>
            <a:off x="674076" y="2290274"/>
            <a:ext cx="5181600" cy="2277452"/>
          </a:xfrm>
        </p:spPr>
        <p:txBody>
          <a:bodyPr>
            <a:normAutofit/>
          </a:bodyPr>
          <a:lstStyle/>
          <a:p>
            <a:pPr marL="50800" indent="0">
              <a:buNone/>
            </a:pPr>
            <a:r>
              <a:rPr lang="en-US" sz="3200"/>
              <a:t>What specific Community Participation need does this data show?</a:t>
            </a:r>
          </a:p>
          <a:p>
            <a:pPr marL="0" indent="0">
              <a:buNone/>
            </a:pPr>
            <a:r>
              <a:rPr lang="en-US"/>
              <a:t> </a:t>
            </a:r>
          </a:p>
        </p:txBody>
      </p:sp>
      <p:sp>
        <p:nvSpPr>
          <p:cNvPr id="5" name="Content Placeholder 4">
            <a:extLst>
              <a:ext uri="{FF2B5EF4-FFF2-40B4-BE49-F238E27FC236}">
                <a16:creationId xmlns:a16="http://schemas.microsoft.com/office/drawing/2014/main" id="{82BFDA39-6285-9CDB-7B13-0A7BAEDDFBDE}"/>
              </a:ext>
            </a:extLst>
          </p:cNvPr>
          <p:cNvSpPr>
            <a:spLocks noGrp="1"/>
          </p:cNvSpPr>
          <p:nvPr>
            <p:ph type="body" idx="2"/>
          </p:nvPr>
        </p:nvSpPr>
        <p:spPr/>
        <p:txBody>
          <a:bodyPr vert="horz" lIns="91440" tIns="45720" rIns="91440" bIns="45720" rtlCol="0" anchor="t">
            <a:normAutofit/>
          </a:bodyPr>
          <a:lstStyle/>
          <a:p>
            <a:pPr marL="0" indent="0">
              <a:buNone/>
            </a:pPr>
            <a:r>
              <a:rPr lang="en-US" sz="3200">
                <a:cs typeface="Arial"/>
              </a:rPr>
              <a:t>David's mom shared that recently they haven't been taking David to many events because he doesn't always stay with the group.</a:t>
            </a:r>
          </a:p>
          <a:p>
            <a:pPr marL="0" indent="0">
              <a:buNone/>
            </a:pPr>
            <a:endParaRPr lang="en-US" sz="2400">
              <a:cs typeface="Arial"/>
            </a:endParaRPr>
          </a:p>
          <a:p>
            <a:pPr marL="0" indent="0">
              <a:buNone/>
            </a:pPr>
            <a:endParaRPr lang="en-US" sz="2400">
              <a:cs typeface="Arial"/>
            </a:endParaRPr>
          </a:p>
        </p:txBody>
      </p:sp>
    </p:spTree>
    <p:extLst>
      <p:ext uri="{BB962C8B-B14F-4D97-AF65-F5344CB8AC3E}">
        <p14:creationId xmlns:p14="http://schemas.microsoft.com/office/powerpoint/2010/main" val="52266587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37B33-187E-3F46-40A2-8FE3171545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DB6475-61FB-F4AE-7B19-F27D9A3C9536}"/>
              </a:ext>
            </a:extLst>
          </p:cNvPr>
          <p:cNvSpPr>
            <a:spLocks noGrp="1"/>
          </p:cNvSpPr>
          <p:nvPr>
            <p:ph type="title"/>
          </p:nvPr>
        </p:nvSpPr>
        <p:spPr>
          <a:xfrm>
            <a:off x="838200" y="365125"/>
            <a:ext cx="10515600" cy="1343359"/>
          </a:xfrm>
        </p:spPr>
        <p:txBody>
          <a:bodyPr/>
          <a:lstStyle/>
          <a:p>
            <a:r>
              <a:rPr lang="en-US">
                <a:latin typeface="Atkinson Hyperlegible" pitchFamily="2" charset="0"/>
              </a:rPr>
              <a:t>David’s Community Participation Annual Transition Goal</a:t>
            </a:r>
          </a:p>
        </p:txBody>
      </p:sp>
      <p:sp>
        <p:nvSpPr>
          <p:cNvPr id="3" name="Text Placeholder 2">
            <a:extLst>
              <a:ext uri="{FF2B5EF4-FFF2-40B4-BE49-F238E27FC236}">
                <a16:creationId xmlns:a16="http://schemas.microsoft.com/office/drawing/2014/main" id="{37DDC4F2-CAE6-AF3B-9272-97A73833B7EF}"/>
              </a:ext>
            </a:extLst>
          </p:cNvPr>
          <p:cNvSpPr>
            <a:spLocks noGrp="1"/>
          </p:cNvSpPr>
          <p:nvPr>
            <p:ph type="body" idx="1"/>
          </p:nvPr>
        </p:nvSpPr>
        <p:spPr>
          <a:xfrm>
            <a:off x="838200" y="1608083"/>
            <a:ext cx="10515600" cy="4568880"/>
          </a:xfrm>
        </p:spPr>
        <p:txBody>
          <a:bodyPr>
            <a:noAutofit/>
          </a:bodyPr>
          <a:lstStyle/>
          <a:p>
            <a:pPr marL="50800" indent="0">
              <a:lnSpc>
                <a:spcPct val="100000"/>
              </a:lnSpc>
              <a:spcBef>
                <a:spcPts val="1200"/>
              </a:spcBef>
              <a:buNone/>
              <a:defRPr/>
            </a:pPr>
            <a:r>
              <a:rPr lang="en-US" sz="3200" b="1">
                <a:solidFill>
                  <a:srgbClr val="000000"/>
                </a:solidFill>
                <a:latin typeface="Atkinson Hyperlegible Next" pitchFamily="2" charset="0"/>
                <a:cs typeface="Arial"/>
                <a:sym typeface="Arial"/>
              </a:rPr>
              <a:t>Postsecondary Community Participation Goal</a:t>
            </a:r>
          </a:p>
          <a:p>
            <a:pPr lvl="1">
              <a:defRPr/>
            </a:pPr>
            <a:r>
              <a:rPr lang="en-US" sz="3200">
                <a:solidFill>
                  <a:srgbClr val="000000"/>
                </a:solidFill>
                <a:latin typeface="Atkinson Hyperlegible Next" pitchFamily="2" charset="0"/>
                <a:cs typeface="Arial"/>
                <a:sym typeface="Arial"/>
              </a:rPr>
              <a:t>Upon graduation from high school, David will attend local sporting events with his family.</a:t>
            </a:r>
          </a:p>
          <a:p>
            <a:pPr marL="50800" indent="0">
              <a:lnSpc>
                <a:spcPct val="100000"/>
              </a:lnSpc>
              <a:spcBef>
                <a:spcPts val="1200"/>
              </a:spcBef>
              <a:buNone/>
              <a:defRPr/>
            </a:pPr>
            <a:r>
              <a:rPr lang="en-US" sz="3200" b="1">
                <a:solidFill>
                  <a:srgbClr val="000000"/>
                </a:solidFill>
                <a:latin typeface="Atkinson Hyperlegible Next" pitchFamily="2" charset="0"/>
                <a:cs typeface="Arial"/>
                <a:sym typeface="Arial"/>
              </a:rPr>
              <a:t>Assessment Need</a:t>
            </a:r>
          </a:p>
          <a:p>
            <a:pPr lvl="1">
              <a:defRPr/>
            </a:pPr>
            <a:r>
              <a:rPr lang="en-US" sz="3200">
                <a:solidFill>
                  <a:srgbClr val="000000"/>
                </a:solidFill>
                <a:latin typeface="Atkinson Hyperlegible Next" pitchFamily="2" charset="0"/>
                <a:cs typeface="Arial"/>
                <a:sym typeface="Arial"/>
              </a:rPr>
              <a:t>Stay with the group during community outings.</a:t>
            </a:r>
          </a:p>
          <a:p>
            <a:pPr marL="50800" indent="0">
              <a:lnSpc>
                <a:spcPct val="100000"/>
              </a:lnSpc>
              <a:spcBef>
                <a:spcPts val="0"/>
              </a:spcBef>
              <a:buNone/>
            </a:pPr>
            <a:endParaRPr lang="en-US" sz="3200">
              <a:solidFill>
                <a:schemeClr val="dk2"/>
              </a:solidFill>
            </a:endParaRPr>
          </a:p>
        </p:txBody>
      </p:sp>
    </p:spTree>
    <p:extLst>
      <p:ext uri="{BB962C8B-B14F-4D97-AF65-F5344CB8AC3E}">
        <p14:creationId xmlns:p14="http://schemas.microsoft.com/office/powerpoint/2010/main" val="340677594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EA94FA-DB9C-FAA2-3020-AD7570850774}"/>
              </a:ext>
            </a:extLst>
          </p:cNvPr>
          <p:cNvSpPr>
            <a:spLocks noGrp="1"/>
          </p:cNvSpPr>
          <p:nvPr>
            <p:ph type="title"/>
          </p:nvPr>
        </p:nvSpPr>
        <p:spPr/>
        <p:txBody>
          <a:bodyPr/>
          <a:lstStyle/>
          <a:p>
            <a:r>
              <a:rPr lang="en-US">
                <a:latin typeface="Atkinson Hyperlegible" pitchFamily="2" charset="0"/>
              </a:rPr>
              <a:t>Group Share</a:t>
            </a:r>
          </a:p>
        </p:txBody>
      </p:sp>
      <p:sp>
        <p:nvSpPr>
          <p:cNvPr id="6" name="Text Placeholder 5">
            <a:extLst>
              <a:ext uri="{FF2B5EF4-FFF2-40B4-BE49-F238E27FC236}">
                <a16:creationId xmlns:a16="http://schemas.microsoft.com/office/drawing/2014/main" id="{1FFE2D9B-21CE-5A93-92EF-354062CE041E}"/>
              </a:ext>
            </a:extLst>
          </p:cNvPr>
          <p:cNvSpPr>
            <a:spLocks noGrp="1"/>
          </p:cNvSpPr>
          <p:nvPr>
            <p:ph type="body" idx="1"/>
          </p:nvPr>
        </p:nvSpPr>
        <p:spPr>
          <a:xfrm>
            <a:off x="838199" y="1825625"/>
            <a:ext cx="10515599" cy="4351338"/>
          </a:xfrm>
        </p:spPr>
        <p:txBody>
          <a:bodyPr/>
          <a:lstStyle/>
          <a:p>
            <a:r>
              <a:rPr lang="en-US" sz="3600"/>
              <a:t>Education and Training</a:t>
            </a:r>
          </a:p>
          <a:p>
            <a:r>
              <a:rPr lang="en-US" sz="3600"/>
              <a:t>Employment</a:t>
            </a:r>
          </a:p>
          <a:p>
            <a:r>
              <a:rPr lang="en-US" sz="3600"/>
              <a:t>Independent Living</a:t>
            </a:r>
          </a:p>
          <a:p>
            <a:r>
              <a:rPr lang="en-US" sz="3600"/>
              <a:t>Community Participation</a:t>
            </a:r>
          </a:p>
          <a:p>
            <a:pPr marL="50800" indent="0">
              <a:buNone/>
            </a:pPr>
            <a:endParaRPr lang="en-US"/>
          </a:p>
        </p:txBody>
      </p:sp>
    </p:spTree>
    <p:extLst>
      <p:ext uri="{BB962C8B-B14F-4D97-AF65-F5344CB8AC3E}">
        <p14:creationId xmlns:p14="http://schemas.microsoft.com/office/powerpoint/2010/main" val="368442757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26D576-4733-7062-071F-AB955CEF1494}"/>
              </a:ext>
            </a:extLst>
          </p:cNvPr>
          <p:cNvSpPr>
            <a:spLocks noGrp="1"/>
          </p:cNvSpPr>
          <p:nvPr>
            <p:ph type="title"/>
          </p:nvPr>
        </p:nvSpPr>
        <p:spPr/>
        <p:txBody>
          <a:bodyPr/>
          <a:lstStyle/>
          <a:p>
            <a:r>
              <a:rPr lang="en-US">
                <a:latin typeface="Atkinson Hyperlegible" pitchFamily="2" charset="0"/>
              </a:rPr>
              <a:t>Survey	</a:t>
            </a:r>
          </a:p>
        </p:txBody>
      </p:sp>
      <p:sp>
        <p:nvSpPr>
          <p:cNvPr id="5" name="Text Placeholder 4">
            <a:extLst>
              <a:ext uri="{FF2B5EF4-FFF2-40B4-BE49-F238E27FC236}">
                <a16:creationId xmlns:a16="http://schemas.microsoft.com/office/drawing/2014/main" id="{3FBDA524-EEAA-5E31-618C-87167EE3347F}"/>
              </a:ext>
            </a:extLst>
          </p:cNvPr>
          <p:cNvSpPr>
            <a:spLocks noGrp="1"/>
          </p:cNvSpPr>
          <p:nvPr>
            <p:ph type="body" idx="1"/>
          </p:nvPr>
        </p:nvSpPr>
        <p:spPr>
          <a:xfrm>
            <a:off x="838200" y="1566041"/>
            <a:ext cx="5181600" cy="4424856"/>
          </a:xfrm>
        </p:spPr>
        <p:txBody>
          <a:bodyPr anchor="ctr">
            <a:normAutofit/>
          </a:bodyPr>
          <a:lstStyle/>
          <a:p>
            <a:pPr marL="50800" indent="0" algn="ctr">
              <a:buNone/>
            </a:pPr>
            <a:r>
              <a:rPr lang="en-US" sz="3200"/>
              <a:t>Please complete our survey about the training.</a:t>
            </a:r>
          </a:p>
        </p:txBody>
      </p:sp>
      <p:pic>
        <p:nvPicPr>
          <p:cNvPr id="2" name="Graphic 1" descr="https://survey.alchemer.com/s3/8412539/1OAAP">
            <a:extLst>
              <a:ext uri="{FF2B5EF4-FFF2-40B4-BE49-F238E27FC236}">
                <a16:creationId xmlns:a16="http://schemas.microsoft.com/office/drawing/2014/main" id="{CC2FCD26-26C0-B2B4-2A60-A9834000130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73975" y="1020296"/>
            <a:ext cx="5387101" cy="5387101"/>
          </a:xfrm>
          <a:prstGeom prst="rect">
            <a:avLst/>
          </a:prstGeom>
        </p:spPr>
      </p:pic>
    </p:spTree>
    <p:extLst>
      <p:ext uri="{BB962C8B-B14F-4D97-AF65-F5344CB8AC3E}">
        <p14:creationId xmlns:p14="http://schemas.microsoft.com/office/powerpoint/2010/main" val="155460124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D599D-1176-DC76-B271-24D3971E7783}"/>
              </a:ext>
            </a:extLst>
          </p:cNvPr>
          <p:cNvSpPr>
            <a:spLocks noGrp="1"/>
          </p:cNvSpPr>
          <p:nvPr>
            <p:ph type="title"/>
          </p:nvPr>
        </p:nvSpPr>
        <p:spPr/>
        <p:txBody>
          <a:bodyPr/>
          <a:lstStyle/>
          <a:p>
            <a:r>
              <a:rPr lang="en-US" b="1">
                <a:solidFill>
                  <a:srgbClr val="00235C"/>
                </a:solidFill>
              </a:rPr>
              <a:t>PATHWAYS TO PARTNERSHIPS</a:t>
            </a:r>
            <a:br>
              <a:rPr lang="en-US" b="1">
                <a:solidFill>
                  <a:srgbClr val="00235C"/>
                </a:solidFill>
              </a:rPr>
            </a:br>
            <a:r>
              <a:rPr lang="en-US" b="1">
                <a:solidFill>
                  <a:srgbClr val="00235C"/>
                </a:solidFill>
              </a:rPr>
              <a:t>PLAN YOUR WAY OK</a:t>
            </a:r>
          </a:p>
        </p:txBody>
      </p:sp>
      <p:sp>
        <p:nvSpPr>
          <p:cNvPr id="3" name="Content Placeholder 2">
            <a:extLst>
              <a:ext uri="{FF2B5EF4-FFF2-40B4-BE49-F238E27FC236}">
                <a16:creationId xmlns:a16="http://schemas.microsoft.com/office/drawing/2014/main" id="{B13213FE-7726-3267-4202-F1D4247F5681}"/>
              </a:ext>
            </a:extLst>
          </p:cNvPr>
          <p:cNvSpPr>
            <a:spLocks noGrp="1"/>
          </p:cNvSpPr>
          <p:nvPr>
            <p:ph idx="1"/>
          </p:nvPr>
        </p:nvSpPr>
        <p:spPr>
          <a:xfrm>
            <a:off x="838200" y="1825625"/>
            <a:ext cx="5032248" cy="4351338"/>
          </a:xfrm>
        </p:spPr>
        <p:txBody>
          <a:bodyPr/>
          <a:lstStyle/>
          <a:p>
            <a:pPr marL="0" indent="0">
              <a:buNone/>
            </a:pPr>
            <a:r>
              <a:rPr lang="en-US">
                <a:solidFill>
                  <a:srgbClr val="00235C"/>
                </a:solidFill>
                <a:cs typeface="Arial" panose="020B0604020202020204" pitchFamily="34" charset="0"/>
              </a:rPr>
              <a:t>Instead of searching across multiple platforms, let the </a:t>
            </a:r>
            <a:r>
              <a:rPr lang="en-US" b="1">
                <a:solidFill>
                  <a:schemeClr val="accent6"/>
                </a:solidFill>
                <a:cs typeface="Arial" panose="020B0604020202020204" pitchFamily="34" charset="0"/>
                <a:hlinkClick r:id="rId2">
                  <a:extLst>
                    <a:ext uri="{A12FA001-AC4F-418D-AE19-62706E023703}">
                      <ahyp:hlinkClr xmlns:ahyp="http://schemas.microsoft.com/office/drawing/2018/hyperlinkcolor" val="tx"/>
                    </a:ext>
                  </a:extLst>
                </a:hlinkClick>
              </a:rPr>
              <a:t>Plan</a:t>
            </a:r>
            <a:r>
              <a:rPr lang="en-US" b="1">
                <a:solidFill>
                  <a:srgbClr val="00235C"/>
                </a:solidFill>
                <a:cs typeface="Arial" panose="020B0604020202020204" pitchFamily="34" charset="0"/>
              </a:rPr>
              <a:t> </a:t>
            </a:r>
            <a:r>
              <a:rPr lang="en-US">
                <a:solidFill>
                  <a:srgbClr val="00235C"/>
                </a:solidFill>
                <a:cs typeface="Arial" panose="020B0604020202020204" pitchFamily="34" charset="0"/>
              </a:rPr>
              <a:t>be your guide to streamlined, organized, and impactful secondary transition support—for every step of the journey.</a:t>
            </a:r>
          </a:p>
          <a:p>
            <a:endParaRPr lang="en-US"/>
          </a:p>
        </p:txBody>
      </p:sp>
      <p:sp>
        <p:nvSpPr>
          <p:cNvPr id="4" name="Content Placeholder 2" descr="QR code to https://planyourwayok.com/">
            <a:extLst>
              <a:ext uri="{FF2B5EF4-FFF2-40B4-BE49-F238E27FC236}">
                <a16:creationId xmlns:a16="http://schemas.microsoft.com/office/drawing/2014/main" id="{30028BA7-B8F8-79B8-2423-E8E33A9877E2}"/>
              </a:ext>
            </a:extLst>
          </p:cNvPr>
          <p:cNvSpPr txBox="1">
            <a:spLocks/>
          </p:cNvSpPr>
          <p:nvPr/>
        </p:nvSpPr>
        <p:spPr>
          <a:xfrm>
            <a:off x="6096000" y="1825625"/>
            <a:ext cx="503224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tkinson Hyperlegible Next"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tkinson Hyperlegible Next"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tkinson Hyperlegible Next"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tkinson Hyperlegible Next"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tkinson Hyperlegible Next"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000000"/>
              </a:solidFill>
              <a:effectLst/>
              <a:uLnTx/>
              <a:uFillTx/>
              <a:latin typeface="Atkinson Hyperlegible Next" pitchFamily="50" charset="0"/>
              <a:ea typeface="+mn-ea"/>
              <a:cs typeface="+mn-cs"/>
              <a:sym typeface="Arial"/>
            </a:endParaRPr>
          </a:p>
        </p:txBody>
      </p:sp>
      <p:pic>
        <p:nvPicPr>
          <p:cNvPr id="5" name="Content Placeholder 7" descr="QR code to https://planyourwayok.com/">
            <a:extLst>
              <a:ext uri="{FF2B5EF4-FFF2-40B4-BE49-F238E27FC236}">
                <a16:creationId xmlns:a16="http://schemas.microsoft.com/office/drawing/2014/main" id="{6042B3A3-6095-5DC0-0A68-7262C7DD9A45}"/>
              </a:ext>
            </a:extLst>
          </p:cNvPr>
          <p:cNvPicPr>
            <a:picLocks noChangeAspect="1"/>
          </p:cNvPicPr>
          <p:nvPr/>
        </p:nvPicPr>
        <p:blipFill>
          <a:blip r:embed="rId3"/>
          <a:stretch>
            <a:fillRect/>
          </a:stretch>
        </p:blipFill>
        <p:spPr>
          <a:xfrm>
            <a:off x="6758057" y="1517313"/>
            <a:ext cx="3708134" cy="4687082"/>
          </a:xfrm>
          <a:prstGeom prst="rect">
            <a:avLst/>
          </a:prstGeom>
        </p:spPr>
      </p:pic>
    </p:spTree>
    <p:extLst>
      <p:ext uri="{BB962C8B-B14F-4D97-AF65-F5344CB8AC3E}">
        <p14:creationId xmlns:p14="http://schemas.microsoft.com/office/powerpoint/2010/main" val="414275634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D0CCCE-6424-82AB-723E-0F0180A6EB48}"/>
              </a:ext>
            </a:extLst>
          </p:cNvPr>
          <p:cNvSpPr>
            <a:spLocks noGrp="1"/>
          </p:cNvSpPr>
          <p:nvPr>
            <p:ph type="title"/>
          </p:nvPr>
        </p:nvSpPr>
        <p:spPr>
          <a:xfrm>
            <a:off x="831850" y="406456"/>
            <a:ext cx="10515600" cy="896827"/>
          </a:xfrm>
        </p:spPr>
        <p:txBody>
          <a:bodyPr>
            <a:normAutofit fontScale="90000"/>
          </a:bodyPr>
          <a:lstStyle/>
          <a:p>
            <a:r>
              <a:rPr lang="en-US">
                <a:latin typeface="Atkinson Hyperlegible" pitchFamily="2" charset="0"/>
              </a:rPr>
              <a:t>Pathways to Partnerships Staff</a:t>
            </a:r>
          </a:p>
        </p:txBody>
      </p:sp>
      <p:sp>
        <p:nvSpPr>
          <p:cNvPr id="5" name="Text Placeholder 4">
            <a:extLst>
              <a:ext uri="{FF2B5EF4-FFF2-40B4-BE49-F238E27FC236}">
                <a16:creationId xmlns:a16="http://schemas.microsoft.com/office/drawing/2014/main" id="{BA12840E-E066-F30E-7E76-94349CD1984B}"/>
              </a:ext>
            </a:extLst>
          </p:cNvPr>
          <p:cNvSpPr>
            <a:spLocks noGrp="1"/>
          </p:cNvSpPr>
          <p:nvPr>
            <p:ph type="body" idx="1"/>
          </p:nvPr>
        </p:nvSpPr>
        <p:spPr>
          <a:xfrm>
            <a:off x="831850" y="1303283"/>
            <a:ext cx="10515600" cy="4786367"/>
          </a:xfrm>
        </p:spPr>
        <p:txBody>
          <a:bodyPr/>
          <a:lstStyle/>
          <a:p>
            <a:r>
              <a:rPr lang="en-US" sz="3200"/>
              <a:t>Program Director</a:t>
            </a:r>
          </a:p>
          <a:p>
            <a:r>
              <a:rPr lang="en-US" sz="3200"/>
              <a:t>	Lori Chesnut </a:t>
            </a:r>
            <a:r>
              <a:rPr lang="en-US" sz="3200">
                <a:hlinkClick r:id="rId2"/>
              </a:rPr>
              <a:t>lori.chesnut@sde.ok.gov</a:t>
            </a:r>
            <a:endParaRPr lang="en-US" sz="3200"/>
          </a:p>
          <a:p>
            <a:r>
              <a:rPr lang="en-US" sz="3200"/>
              <a:t>Program Manager</a:t>
            </a:r>
          </a:p>
          <a:p>
            <a:r>
              <a:rPr lang="en-US" sz="3200"/>
              <a:t>	Donna Tye-Lewis </a:t>
            </a:r>
            <a:r>
              <a:rPr lang="en-US" sz="3200">
                <a:hlinkClick r:id="rId3"/>
              </a:rPr>
              <a:t>donna.tye-lewis@sde.ok.gov</a:t>
            </a:r>
            <a:endParaRPr lang="en-US" sz="3200"/>
          </a:p>
          <a:p>
            <a:r>
              <a:rPr lang="en-US" sz="3200"/>
              <a:t>Transition Specialists</a:t>
            </a:r>
          </a:p>
          <a:p>
            <a:r>
              <a:rPr lang="en-US" sz="3200"/>
              <a:t>	Claudia Beckner </a:t>
            </a:r>
            <a:r>
              <a:rPr lang="en-US" sz="3200">
                <a:hlinkClick r:id="rId4"/>
              </a:rPr>
              <a:t>claudia.beckner@sde.ok.gov</a:t>
            </a:r>
            <a:endParaRPr lang="en-US" sz="3200"/>
          </a:p>
          <a:p>
            <a:r>
              <a:rPr lang="en-US" sz="3200"/>
              <a:t>	Dr. Erin Berry </a:t>
            </a:r>
            <a:r>
              <a:rPr lang="en-US" sz="3200">
                <a:hlinkClick r:id="rId5"/>
              </a:rPr>
              <a:t>erin.berry@sde.ok.gov</a:t>
            </a:r>
            <a:endParaRPr lang="en-US" sz="3200"/>
          </a:p>
          <a:p>
            <a:r>
              <a:rPr lang="en-US" sz="3200"/>
              <a:t>	April Bowden </a:t>
            </a:r>
            <a:r>
              <a:rPr lang="en-US" sz="3200">
                <a:hlinkClick r:id="rId6"/>
              </a:rPr>
              <a:t>april.bowden@sde.ok.gov</a:t>
            </a:r>
            <a:r>
              <a:rPr lang="en-US" sz="3200"/>
              <a:t> </a:t>
            </a:r>
          </a:p>
          <a:p>
            <a:endParaRPr lang="en-US"/>
          </a:p>
        </p:txBody>
      </p:sp>
    </p:spTree>
    <p:extLst>
      <p:ext uri="{BB962C8B-B14F-4D97-AF65-F5344CB8AC3E}">
        <p14:creationId xmlns:p14="http://schemas.microsoft.com/office/powerpoint/2010/main" val="417006841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 name="Title 1">
            <a:extLst>
              <a:ext uri="{FF2B5EF4-FFF2-40B4-BE49-F238E27FC236}">
                <a16:creationId xmlns:a16="http://schemas.microsoft.com/office/drawing/2014/main" id="{A75CAA81-3072-C95A-B798-E205FB4FA8F2}"/>
              </a:ext>
            </a:extLst>
          </p:cNvPr>
          <p:cNvSpPr>
            <a:spLocks noGrp="1"/>
          </p:cNvSpPr>
          <p:nvPr>
            <p:ph type="title" idx="4294967295"/>
          </p:nvPr>
        </p:nvSpPr>
        <p:spPr>
          <a:xfrm>
            <a:off x="838200" y="-1325563"/>
            <a:ext cx="10515600" cy="1325563"/>
          </a:xfrm>
        </p:spPr>
        <p:txBody>
          <a:bodyPr spcFirstLastPara="1" wrap="square" lIns="91425" tIns="45700" rIns="91425" bIns="45700" anchor="b" anchorCtr="0">
            <a:normAutofit/>
          </a:bodyPr>
          <a:lstStyle/>
          <a:p>
            <a:r>
              <a:rPr lang="en-US"/>
              <a:t>Plan Your Way OK U.S. Department of Education Grant Disclaimer</a:t>
            </a:r>
          </a:p>
        </p:txBody>
      </p:sp>
    </p:spTree>
  </p:cSld>
  <p:clrMapOvr>
    <a:masterClrMapping/>
  </p:clrMapOvr>
</p:sld>
</file>

<file path=ppt/theme/theme1.xml><?xml version="1.0" encoding="utf-8"?>
<a:theme xmlns:a="http://schemas.openxmlformats.org/drawingml/2006/main" name="Office Theme">
  <a:themeElements>
    <a:clrScheme name="OP2P">
      <a:dk1>
        <a:srgbClr val="000000"/>
      </a:dk1>
      <a:lt1>
        <a:srgbClr val="FFFFFF"/>
      </a:lt1>
      <a:dk2>
        <a:srgbClr val="000000"/>
      </a:dk2>
      <a:lt2>
        <a:srgbClr val="FFFFFF"/>
      </a:lt2>
      <a:accent1>
        <a:srgbClr val="002E5C"/>
      </a:accent1>
      <a:accent2>
        <a:srgbClr val="989490"/>
      </a:accent2>
      <a:accent3>
        <a:srgbClr val="0066A6"/>
      </a:accent3>
      <a:accent4>
        <a:srgbClr val="004581"/>
      </a:accent4>
      <a:accent5>
        <a:srgbClr val="FFFFFF"/>
      </a:accent5>
      <a:accent6>
        <a:srgbClr val="1B9FD5"/>
      </a:accent6>
      <a:hlink>
        <a:srgbClr val="1B9FD5"/>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9270</Words>
  <Application>Microsoft Office PowerPoint</Application>
  <PresentationFormat>Widescreen</PresentationFormat>
  <Paragraphs>924</Paragraphs>
  <Slides>135</Slides>
  <Notes>106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135</vt:i4>
      </vt:variant>
    </vt:vector>
  </HeadingPairs>
  <TitlesOfParts>
    <vt:vector size="140" baseType="lpstr">
      <vt:lpstr>Calibri</vt:lpstr>
      <vt:lpstr>Atkinson Hyperlegible</vt:lpstr>
      <vt:lpstr>Arial</vt:lpstr>
      <vt:lpstr>Atkinson Hyperlegible Next</vt:lpstr>
      <vt:lpstr>Office Theme</vt:lpstr>
      <vt:lpstr>Plan Your Way OK  Oklahoma State Department of Education Pathways to Partnerships</vt:lpstr>
      <vt:lpstr>Using Transition Assessment Results to Develop Meaningful Transition Plans for Students Participating in the Oklahoma Alternate Assessment Program (OAAP)</vt:lpstr>
      <vt:lpstr>Agenda and Materials</vt:lpstr>
      <vt:lpstr>The Purpose of IDEA</vt:lpstr>
      <vt:lpstr>Oklahoma State Policy</vt:lpstr>
      <vt:lpstr>Plan Your Way OK</vt:lpstr>
      <vt:lpstr>Better Post-School Outcomes</vt:lpstr>
      <vt:lpstr>Secondary Transition Outcomes and Services</vt:lpstr>
      <vt:lpstr>OK’s Secondary Transition Framework</vt:lpstr>
      <vt:lpstr>Data-Driven Secondary Transition Planning</vt:lpstr>
      <vt:lpstr>Collaborative Systems and Sustainable Teaming</vt:lpstr>
      <vt:lpstr>Evidence and Research-Based Practices and Predictors</vt:lpstr>
      <vt:lpstr>Data-Driven Secondary Transition Planning to Improve Outcomes</vt:lpstr>
      <vt:lpstr>Transition Assessment Results Drive Development of Goals and Services </vt:lpstr>
      <vt:lpstr>Data-Driven Secondary Transition Planning Improves Outcomes</vt:lpstr>
      <vt:lpstr>Importance of Self-Determination</vt:lpstr>
      <vt:lpstr>Self-Determination and Student Input</vt:lpstr>
      <vt:lpstr>Student Participation</vt:lpstr>
      <vt:lpstr>Outside Agency Participation</vt:lpstr>
      <vt:lpstr>Outside Agency Resources</vt:lpstr>
      <vt:lpstr>Transition Assessments</vt:lpstr>
      <vt:lpstr>Types of Transition Assessments</vt:lpstr>
      <vt:lpstr>Career Interest Inventories and Exploration Tools for Postsecondary Goal Development</vt:lpstr>
      <vt:lpstr>Transition Skills and Abilities Assessments for Annual Transition Goal Development</vt:lpstr>
      <vt:lpstr>Examples of Assessments that Inform Transition - 1</vt:lpstr>
      <vt:lpstr>Examples of Assessments that Inform Transition - 2</vt:lpstr>
      <vt:lpstr>Transition Assessments for Students with Significant Support Needs (SWSSN)</vt:lpstr>
      <vt:lpstr>Purpose of Transition Assessments</vt:lpstr>
      <vt:lpstr>Current Present Levels</vt:lpstr>
      <vt:lpstr>Assess All Transition Areas to Support Postsecondary Success for Students</vt:lpstr>
      <vt:lpstr>Measurable Postsecondary Goals</vt:lpstr>
      <vt:lpstr>Postsecondary Goal Requirements</vt:lpstr>
      <vt:lpstr>How to Develop Postsecondary Goals</vt:lpstr>
      <vt:lpstr>Postsecondary Goal Fluff Scale </vt:lpstr>
      <vt:lpstr>Postsecondary Education Options</vt:lpstr>
      <vt:lpstr>Postsecondary Employment Options</vt:lpstr>
      <vt:lpstr>Independent Living Options</vt:lpstr>
      <vt:lpstr>Community Participation Options</vt:lpstr>
      <vt:lpstr>Data for Postsecondary Goals for SWSSN</vt:lpstr>
      <vt:lpstr>Using Transition Assessment Results </vt:lpstr>
      <vt:lpstr>Annual Goals</vt:lpstr>
      <vt:lpstr>Annual Goals Areas</vt:lpstr>
      <vt:lpstr>Annual Goal Requirements</vt:lpstr>
      <vt:lpstr>Measurable Annual Transition Goals</vt:lpstr>
      <vt:lpstr>Creating Annual Goals - 1</vt:lpstr>
      <vt:lpstr>Creating Annual Goals - 2</vt:lpstr>
      <vt:lpstr>Data for Annual Transition Goals for SWSSN</vt:lpstr>
      <vt:lpstr>More About Annual Transition Goals</vt:lpstr>
      <vt:lpstr>Courses of Study</vt:lpstr>
      <vt:lpstr>Courses of Study Information</vt:lpstr>
      <vt:lpstr>Coordinated Set of Activities</vt:lpstr>
      <vt:lpstr>Coordinated Activities</vt:lpstr>
      <vt:lpstr>Coordinated Activities-Services</vt:lpstr>
      <vt:lpstr>Coordinated Activities-Tasks</vt:lpstr>
      <vt:lpstr>Partner Information Shares</vt:lpstr>
      <vt:lpstr>Transition Case Study: Alexis Rose</vt:lpstr>
      <vt:lpstr>Student Profile</vt:lpstr>
      <vt:lpstr>Alexis’ Presents Levels of Performance and Individual Needs</vt:lpstr>
      <vt:lpstr>Assessment Battery: Alexis</vt:lpstr>
      <vt:lpstr>Non-Example of Present Levels of Performance: Alexis</vt:lpstr>
      <vt:lpstr>Present Levels of Performance:  Alexis 1</vt:lpstr>
      <vt:lpstr>Present Levels of Performance: Alexis 2</vt:lpstr>
      <vt:lpstr>Present Level of Performance: Alexis 3</vt:lpstr>
      <vt:lpstr>Present Level of Performance: Alexis 4</vt:lpstr>
      <vt:lpstr>Alexis’ Strengths</vt:lpstr>
      <vt:lpstr>Alexis’ Preference and Interests</vt:lpstr>
      <vt:lpstr>Alexis’ Measurable Postsecondary Goals</vt:lpstr>
      <vt:lpstr>Alexis’ Transition Assessment Results: Personal Preference Indicators</vt:lpstr>
      <vt:lpstr>Alexis’ Transition Assessment Results: Pulos’ Career Awareness and Exploration Toolkit (P-CAET)</vt:lpstr>
      <vt:lpstr>Alexis’ Transition Assessment Results: Parent Interview</vt:lpstr>
      <vt:lpstr>Alexis’ Transition Assessment Results: Direct Observation</vt:lpstr>
      <vt:lpstr>Alexis’ Transition Assessment Results: Vineland Adaptive Behavior Scales-3rd Ed</vt:lpstr>
      <vt:lpstr>Formula for Writing Postsecondary Goals</vt:lpstr>
      <vt:lpstr>Writing Postsecondary Goals</vt:lpstr>
      <vt:lpstr>Education and Training  Postsecondary Goals</vt:lpstr>
      <vt:lpstr>Employment  Postsecondary Goals</vt:lpstr>
      <vt:lpstr>Independent Living  Postsecondary Goals</vt:lpstr>
      <vt:lpstr>Community Participation Postsecondary Goals </vt:lpstr>
      <vt:lpstr>Alexis’ Annual Goals</vt:lpstr>
      <vt:lpstr>Formula for Annual Goals</vt:lpstr>
      <vt:lpstr>Alexis’ Education and Training  Annual Transition Goal</vt:lpstr>
      <vt:lpstr>Alexis’ Education and Training Annual Transition Goal: Objectives</vt:lpstr>
      <vt:lpstr>Alexis’ Employment Annual Transition Goal</vt:lpstr>
      <vt:lpstr>Alexis’ Employment Annual Transition Goal: Objectives</vt:lpstr>
      <vt:lpstr>Alexis’ Independent Living  Annual Transition Goal</vt:lpstr>
      <vt:lpstr>Alexis’ Independent Living Annual Transition Goal: Objectives</vt:lpstr>
      <vt:lpstr>Alexis’ Community Participation  Annual Transition Goal</vt:lpstr>
      <vt:lpstr>Alexis’ Community Participation Annual Transition Goal: Objectives</vt:lpstr>
      <vt:lpstr>Alexis’ Course of Study</vt:lpstr>
      <vt:lpstr>Which courses should Alexis take???</vt:lpstr>
      <vt:lpstr>Which courses should Alexis take?</vt:lpstr>
      <vt:lpstr>Alexis’ Course of Study Example</vt:lpstr>
      <vt:lpstr>Alexis’ Coordinated Set of Activities</vt:lpstr>
      <vt:lpstr>Alexis’ Education and Training  Coordinated Activities</vt:lpstr>
      <vt:lpstr>Alexis’ Employment Coordinated Activities</vt:lpstr>
      <vt:lpstr>Alexis’ Independent Living Coordinated Activities</vt:lpstr>
      <vt:lpstr>Alexis’ Community Participation Coordinated Activities</vt:lpstr>
      <vt:lpstr>Artificial Intelligence (AI)  and Digital Learning</vt:lpstr>
      <vt:lpstr>Transition Case Study: David Rose</vt:lpstr>
      <vt:lpstr>David’s Student Profile</vt:lpstr>
      <vt:lpstr>Assessment Battery for David</vt:lpstr>
      <vt:lpstr>David’s Present Levels</vt:lpstr>
      <vt:lpstr>David’s Present Levels:  Objective Statement 1</vt:lpstr>
      <vt:lpstr>David’s Present Levels:  Objective Statement 2</vt:lpstr>
      <vt:lpstr>David’s Strengths</vt:lpstr>
      <vt:lpstr>David’s Interests</vt:lpstr>
      <vt:lpstr>David’s Postsecondary Goals</vt:lpstr>
      <vt:lpstr>Food Service Career Picture Selections</vt:lpstr>
      <vt:lpstr>Food Service Picture Selections - 2</vt:lpstr>
      <vt:lpstr>Caring For Others Picture Selections</vt:lpstr>
      <vt:lpstr>Career For Others Picture Selections - 2</vt:lpstr>
      <vt:lpstr>Pictorial Interest Inventory Top Interests</vt:lpstr>
      <vt:lpstr>What caught David’s Eye?</vt:lpstr>
      <vt:lpstr>Job Duties I Like Worksheet</vt:lpstr>
      <vt:lpstr>Formula for Writing Postsecondary Transition Goals</vt:lpstr>
      <vt:lpstr>Writing Postsecondary Goals </vt:lpstr>
      <vt:lpstr>David’s Postsecondary Goal 1</vt:lpstr>
      <vt:lpstr>David’s Postsecondary Goal 2</vt:lpstr>
      <vt:lpstr>David’s Annual Goals</vt:lpstr>
      <vt:lpstr>Formula for Annual Transition Goals</vt:lpstr>
      <vt:lpstr>Group Activity</vt:lpstr>
      <vt:lpstr>Personal Preferences Indicators Results</vt:lpstr>
      <vt:lpstr>David’s Education and Training  Annual Transition Goal</vt:lpstr>
      <vt:lpstr>Behavior Data Results</vt:lpstr>
      <vt:lpstr>David’s Employment Annual  Transition Goal</vt:lpstr>
      <vt:lpstr>Transition Rating Scale 2.0 - Home Living: Personal Care</vt:lpstr>
      <vt:lpstr>Direct Observation Results</vt:lpstr>
      <vt:lpstr>David’s Independent Living Annual Transition Goal</vt:lpstr>
      <vt:lpstr>Transition Rating Scale 2.0 Parent Results &amp; Parent Concerns</vt:lpstr>
      <vt:lpstr>David’s Community Participation Annual Transition Goal</vt:lpstr>
      <vt:lpstr>Group Share</vt:lpstr>
      <vt:lpstr>Survey </vt:lpstr>
      <vt:lpstr>PATHWAYS TO PARTNERSHIPS PLAN YOUR WAY OK</vt:lpstr>
      <vt:lpstr>Pathways to Partnerships Staff</vt:lpstr>
      <vt:lpstr>Plan Your Way OK U.S. Department of Education Grant 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Ryan Beaty</dc:creator>
  <cp:lastModifiedBy>Donna Tye-Lewis</cp:lastModifiedBy>
  <cp:revision>1</cp:revision>
  <cp:lastPrinted>2026-11-06T20:03:47Z</cp:lastPrinted>
  <dcterms:created xsi:type="dcterms:W3CDTF">2025-07-11T12:54:29Z</dcterms:created>
  <dcterms:modified xsi:type="dcterms:W3CDTF">2026-11-06T20:20:25Z</dcterms:modified>
</cp:coreProperties>
</file>